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418" r:id="rId3"/>
    <p:sldId id="776" r:id="rId4"/>
    <p:sldId id="787" r:id="rId5"/>
    <p:sldId id="782" r:id="rId6"/>
    <p:sldId id="779" r:id="rId7"/>
    <p:sldId id="783" r:id="rId8"/>
    <p:sldId id="784" r:id="rId9"/>
    <p:sldId id="785" r:id="rId10"/>
    <p:sldId id="786" r:id="rId11"/>
    <p:sldId id="73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9F4909"/>
    <a:srgbClr val="9A7304"/>
    <a:srgbClr val="FFFFCC"/>
    <a:srgbClr val="E3AE4F"/>
    <a:srgbClr val="FDF4DB"/>
    <a:srgbClr val="F4D790"/>
    <a:srgbClr val="FFFF99"/>
    <a:srgbClr val="CC9900"/>
    <a:srgbClr val="7F5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6369" autoAdjust="0"/>
  </p:normalViewPr>
  <p:slideViewPr>
    <p:cSldViewPr>
      <p:cViewPr varScale="1">
        <p:scale>
          <a:sx n="73" d="100"/>
          <a:sy n="73" d="100"/>
        </p:scale>
        <p:origin x="10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8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msanqa SHELEMBE" userId="5c15f610-4e0c-49d5-a593-8d4791a468a2" providerId="ADAL" clId="{E9500F40-3072-4E76-8C66-1953855B9F43}"/>
    <pc:docChg chg="custSel modSld">
      <pc:chgData name="Thamsanqa SHELEMBE" userId="5c15f610-4e0c-49d5-a593-8d4791a468a2" providerId="ADAL" clId="{E9500F40-3072-4E76-8C66-1953855B9F43}" dt="2018-11-16T07:30:43.482" v="13" actId="20577"/>
      <pc:docMkLst>
        <pc:docMk/>
      </pc:docMkLst>
      <pc:sldChg chg="modSp">
        <pc:chgData name="Thamsanqa SHELEMBE" userId="5c15f610-4e0c-49d5-a593-8d4791a468a2" providerId="ADAL" clId="{E9500F40-3072-4E76-8C66-1953855B9F43}" dt="2018-11-16T07:29:23.691" v="11" actId="20577"/>
        <pc:sldMkLst>
          <pc:docMk/>
          <pc:sldMk cId="2888066661" sldId="418"/>
        </pc:sldMkLst>
        <pc:spChg chg="mod">
          <ac:chgData name="Thamsanqa SHELEMBE" userId="5c15f610-4e0c-49d5-a593-8d4791a468a2" providerId="ADAL" clId="{E9500F40-3072-4E76-8C66-1953855B9F43}" dt="2018-11-16T07:29:23.691" v="11" actId="20577"/>
          <ac:spMkLst>
            <pc:docMk/>
            <pc:sldMk cId="2888066661" sldId="418"/>
            <ac:spMk id="4" creationId="{00000000-0000-0000-0000-000000000000}"/>
          </ac:spMkLst>
        </pc:spChg>
      </pc:sldChg>
      <pc:sldChg chg="modSp">
        <pc:chgData name="Thamsanqa SHELEMBE" userId="5c15f610-4e0c-49d5-a593-8d4791a468a2" providerId="ADAL" clId="{E9500F40-3072-4E76-8C66-1953855B9F43}" dt="2018-11-16T07:30:43.482" v="13" actId="20577"/>
        <pc:sldMkLst>
          <pc:docMk/>
          <pc:sldMk cId="573426858" sldId="729"/>
        </pc:sldMkLst>
        <pc:graphicFrameChg chg="modGraphic">
          <ac:chgData name="Thamsanqa SHELEMBE" userId="5c15f610-4e0c-49d5-a593-8d4791a468a2" providerId="ADAL" clId="{E9500F40-3072-4E76-8C66-1953855B9F43}" dt="2018-11-16T07:30:43.482" v="13" actId="20577"/>
          <ac:graphicFrameMkLst>
            <pc:docMk/>
            <pc:sldMk cId="573426858" sldId="729"/>
            <ac:graphicFrameMk id="7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82754304302264"/>
          <c:y val="4.5786765606244326E-2"/>
          <c:w val="0.86423112796604662"/>
          <c:h val="0.72824569945006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REGISTERED SECURITY BUSINESS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8970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11-4B1B-9252-9DCE32168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5491</c:v>
                </c:pt>
                <c:pt idx="1">
                  <c:v>4521</c:v>
                </c:pt>
                <c:pt idx="2">
                  <c:v>5271</c:v>
                </c:pt>
                <c:pt idx="3">
                  <c:v>4212</c:v>
                </c:pt>
                <c:pt idx="4">
                  <c:v>4639</c:v>
                </c:pt>
                <c:pt idx="5">
                  <c:v>4763</c:v>
                </c:pt>
                <c:pt idx="6">
                  <c:v>4898</c:v>
                </c:pt>
                <c:pt idx="7">
                  <c:v>5504</c:v>
                </c:pt>
                <c:pt idx="8">
                  <c:v>6392</c:v>
                </c:pt>
                <c:pt idx="9">
                  <c:v>7496</c:v>
                </c:pt>
                <c:pt idx="10">
                  <c:v>8828</c:v>
                </c:pt>
                <c:pt idx="11">
                  <c:v>9364</c:v>
                </c:pt>
                <c:pt idx="12">
                  <c:v>9031</c:v>
                </c:pt>
                <c:pt idx="13">
                  <c:v>8144</c:v>
                </c:pt>
                <c:pt idx="14">
                  <c:v>8634</c:v>
                </c:pt>
                <c:pt idx="15">
                  <c:v>9338</c:v>
                </c:pt>
                <c:pt idx="16">
                  <c:v>8970</c:v>
                </c:pt>
                <c:pt idx="17">
                  <c:v>8916</c:v>
                </c:pt>
                <c:pt idx="18">
                  <c:v>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11-4B1B-9252-9DCE32168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REGISTERED SECURITY OFFICERS</c:v>
                </c:pt>
              </c:strCache>
            </c:strRef>
          </c:tx>
          <c:spPr>
            <a:solidFill>
              <a:srgbClr val="673105"/>
            </a:solidFill>
          </c:spPr>
          <c:invertIfNegative val="0"/>
          <c:dLbls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514979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11-4B1B-9252-9DCE32168A75}"/>
                </c:ext>
              </c:extLst>
            </c:dLbl>
            <c:dLbl>
              <c:idx val="18"/>
              <c:layout>
                <c:manualLayout>
                  <c:x val="-1.45970300216092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1C-43EB-B44F-C0F9821898A8}"/>
                </c:ext>
              </c:extLst>
            </c:dLbl>
            <c:spPr>
              <a:ln w="3175"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194525</c:v>
                </c:pt>
                <c:pt idx="1">
                  <c:v>222717</c:v>
                </c:pt>
                <c:pt idx="2">
                  <c:v>248025</c:v>
                </c:pt>
                <c:pt idx="3">
                  <c:v>269773</c:v>
                </c:pt>
                <c:pt idx="4">
                  <c:v>288668</c:v>
                </c:pt>
                <c:pt idx="5">
                  <c:v>296901</c:v>
                </c:pt>
                <c:pt idx="6">
                  <c:v>307343</c:v>
                </c:pt>
                <c:pt idx="7">
                  <c:v>339108</c:v>
                </c:pt>
                <c:pt idx="8">
                  <c:v>357315</c:v>
                </c:pt>
                <c:pt idx="9">
                  <c:v>391035</c:v>
                </c:pt>
                <c:pt idx="10">
                  <c:v>411109</c:v>
                </c:pt>
                <c:pt idx="11">
                  <c:v>427174</c:v>
                </c:pt>
                <c:pt idx="12">
                  <c:v>445407</c:v>
                </c:pt>
                <c:pt idx="13">
                  <c:v>452318</c:v>
                </c:pt>
                <c:pt idx="14">
                  <c:v>460637</c:v>
                </c:pt>
                <c:pt idx="15">
                  <c:v>490258</c:v>
                </c:pt>
                <c:pt idx="16">
                  <c:v>514979</c:v>
                </c:pt>
                <c:pt idx="17">
                  <c:v>522542</c:v>
                </c:pt>
                <c:pt idx="18">
                  <c:v>535857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11-4B1B-9252-9DCE32168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67936"/>
        <c:axId val="39334400"/>
      </c:barChart>
      <c:catAx>
        <c:axId val="1009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393344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3933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67936"/>
        <c:crosses val="autoZero"/>
        <c:crossBetween val="between"/>
      </c:valAx>
    </c:plotArea>
    <c:legend>
      <c:legendPos val="b"/>
      <c:overlay val="1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/>
        <cx:lvl ptCount="16"/>
        <cx:lvl ptCount="16">
          <cx:pt idx="0">Mpumalanga</cx:pt>
          <cx:pt idx="1">Gauteng</cx:pt>
          <cx:pt idx="2">Eastern Cape</cx:pt>
          <cx:pt idx="3">Western Cape</cx:pt>
          <cx:pt idx="4">Limpopo</cx:pt>
          <cx:pt idx="5">North West</cx:pt>
          <cx:pt idx="6">Free State</cx:pt>
          <cx:pt idx="7">Northern Cape</cx:pt>
          <cx:pt idx="8">KwaZulu-Natal</cx:pt>
        </cx:lvl>
      </cx:strDim>
      <cx:numDim type="size">
        <cx:f>Sheet1!$D$2:$D$17</cx:f>
        <cx:lvl ptCount="16" formatCode="0%">
          <cx:pt idx="0">0.070000000000000007</cx:pt>
          <cx:pt idx="1">0.39000000000000001</cx:pt>
          <cx:pt idx="2">0.080000000000000002</cx:pt>
          <cx:pt idx="3">0.11</cx:pt>
          <cx:pt idx="4">0.089999999999999997</cx:pt>
          <cx:pt idx="5">0.050000000000000003</cx:pt>
          <cx:pt idx="6">0.029999999999999999</cx:pt>
          <cx:pt idx="7">0.01</cx:pt>
          <cx:pt idx="8">0.19</cx:pt>
        </cx:lvl>
      </cx:numDim>
    </cx:data>
  </cx:chartData>
  <cx:chart>
    <cx:title pos="t" align="ctr" overlay="0">
      <cx:tx>
        <cx:txData>
          <cx:v>Active Security Businesses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 dirty="0"/>
            <a:t>Active Security Businesses</a:t>
          </a:r>
        </a:p>
      </cx:txPr>
    </cx:title>
    <cx:plotArea>
      <cx:plotAreaRegion>
        <cx:series layoutId="sunburst" uniqueId="{068E7BBD-9BD6-40AD-B07D-D099C99C0425}">
          <cx:tx>
            <cx:txData>
              <cx:f>Sheet1!$D$1</cx:f>
              <cx:v>Series1</cx:v>
            </cx:txData>
          </cx:tx>
          <cx:dataLabels pos="ctr">
            <cx:spPr>
              <a:noFill/>
            </cx:spPr>
            <cx:visibility seriesName="0" categoryName="0" value="1"/>
            <cx:separator> - </cx:separator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/>
        <cx:lvl ptCount="16"/>
        <cx:lvl ptCount="16">
          <cx:pt idx="0">Mpumalanga</cx:pt>
          <cx:pt idx="1">Gauteng</cx:pt>
          <cx:pt idx="2">Eastern Cape</cx:pt>
          <cx:pt idx="3">Western Cape</cx:pt>
          <cx:pt idx="4">Limpopo</cx:pt>
          <cx:pt idx="5">North West</cx:pt>
          <cx:pt idx="6">Free State</cx:pt>
          <cx:pt idx="7">Northern Cape</cx:pt>
          <cx:pt idx="8">KwaZulu-Natal</cx:pt>
        </cx:lvl>
      </cx:strDim>
      <cx:numDim type="size">
        <cx:f>Sheet1!$D$2:$D$17</cx:f>
        <cx:lvl ptCount="16" formatCode="0%">
          <cx:pt idx="0">0.070000000000000007</cx:pt>
          <cx:pt idx="1">0.37</cx:pt>
          <cx:pt idx="2">0.080000000000000002</cx:pt>
          <cx:pt idx="3">0.12</cx:pt>
          <cx:pt idx="4">0.080000000000000002</cx:pt>
          <cx:pt idx="5">0.050000000000000003</cx:pt>
          <cx:pt idx="6">0.029999999999999999</cx:pt>
          <cx:pt idx="7">0.01</cx:pt>
          <cx:pt idx="8">0.17999999999999999</cx:pt>
        </cx:lvl>
      </cx:numDim>
    </cx:data>
  </cx:chartData>
  <cx:chart>
    <cx:title pos="t" align="ctr" overlay="0">
      <cx:tx>
        <cx:txData>
          <cx:v>Active Security Officers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Active Security Officers</a:t>
          </a:r>
        </a:p>
      </cx:txPr>
    </cx:title>
    <cx:plotArea>
      <cx:plotAreaRegion>
        <cx:plotSurface>
          <cx:spPr>
            <a:ln w="9525"/>
          </cx:spPr>
        </cx:plotSurface>
        <cx:series layoutId="sunburst" uniqueId="{068E7BBD-9BD6-40AD-B07D-D099C99C0425}">
          <cx:tx>
            <cx:txData>
              <cx:f>Sheet1!$D$1</cx:f>
              <cx:v>Series1</cx:v>
            </cx:txData>
          </cx:tx>
          <cx:spPr>
            <a:ln w="12700">
              <a:solidFill>
                <a:schemeClr val="tx1"/>
              </a:solidFill>
            </a:ln>
          </cx:spPr>
          <cx:dataLabels pos="ctr">
            <cx:txPr>
              <a:bodyPr spcFirstLastPara="1" vertOverflow="ellipsis" wrap="square" lIns="0" tIns="0" rIns="0" bIns="0" anchor="ctr" anchorCtr="1"/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en-US">
                  <a:ln>
                    <a:noFill/>
                  </a:ln>
                </a:endParaRPr>
              </a:p>
            </cx:txPr>
            <cx:visibility seriesName="0" categoryName="0" value="1"/>
            <cx:separator> - </cx:separator>
            <cx:dataLabel idx="1" pos="ctr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b="1"/>
                  </a:pPr>
                  <a:r>
                    <a:rPr lang="en-US" b="1"/>
                    <a:t>37%</a:t>
                  </a:r>
                </a:p>
              </cx:txPr>
            </cx:dataLabel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>
            <a:lumMod val="50000"/>
          </a:schemeClr>
        </a:solidFill>
      </a:ln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55E32-9B69-4E8A-9DB4-54A8C39D4B4C}" type="doc">
      <dgm:prSet loTypeId="urn:microsoft.com/office/officeart/2005/8/layout/cycle2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9C5EFCF-52A5-42B2-84AA-39C9190FEE6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Guarding Sector</a:t>
          </a:r>
        </a:p>
      </dgm:t>
    </dgm:pt>
    <dgm:pt modelId="{A29C10C1-FD9C-4DD3-B890-B9FC30458E58}" type="parTrans" cxnId="{034DEC8F-C6E9-4136-B108-11625CBEC791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57DC737-A0A7-40C4-B1EC-15FA2B312DB6}" type="sibTrans" cxnId="{034DEC8F-C6E9-4136-B108-11625CBEC79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C9F63C-2B38-49CD-ACF6-FD714D5EE65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7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Response </a:t>
          </a:r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</a:t>
          </a:r>
        </a:p>
      </dgm:t>
    </dgm:pt>
    <dgm:pt modelId="{93CBA801-6845-45A9-967B-8B0286433A8A}" type="parTrans" cxnId="{816C6D26-A931-4039-B7D0-FF188E14B686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F2594D-96A8-4DA9-A0D4-31B55BDD7CD5}" type="sibTrans" cxnId="{816C6D26-A931-4039-B7D0-FF188E14B68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6406B6-324A-41B9-895C-D56907D06E8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Assets In transit</a:t>
          </a:r>
        </a:p>
      </dgm:t>
    </dgm:pt>
    <dgm:pt modelId="{BD03F559-494F-4588-A1BD-B77D64DC5342}" type="parTrans" cxnId="{C645EFC1-8CFF-4FD0-9C10-FBC71FD99B1F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3A6CCB-A4E8-406B-BC02-4709FA4D2F99}" type="sibTrans" cxnId="{C645EFC1-8CFF-4FD0-9C10-FBC71FD99B1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5F7649-ACB7-43A5-98B6-41D284D1B07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Events Security</a:t>
          </a:r>
        </a:p>
      </dgm:t>
    </dgm:pt>
    <dgm:pt modelId="{A7BAB1FD-794E-4B36-A64C-F0510BD9481A}" type="parTrans" cxnId="{7B45BCBF-056A-4C50-884D-55042ECCF1D1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A8608C-55EE-469E-AF21-D367FC85DD5A}" type="sibTrans" cxnId="{7B45BCBF-056A-4C50-884D-55042ECCF1D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853FAD-5995-41F1-9BF5-77B00F1BBAD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Control Room</a:t>
          </a:r>
        </a:p>
      </dgm:t>
    </dgm:pt>
    <dgm:pt modelId="{D37B7C40-14DC-4540-9058-066CC9005BFB}" type="parTrans" cxnId="{EBB18DF5-7097-4BD8-8E79-C74430439023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E6D785-23C0-4C4D-81EF-529311548625}" type="sibTrans" cxnId="{EBB18DF5-7097-4BD8-8E79-C7443043902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D2ECD9B-68DB-4356-8F4C-F58AA3B4805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Close Protect-ion</a:t>
          </a:r>
        </a:p>
      </dgm:t>
    </dgm:pt>
    <dgm:pt modelId="{72C5E40D-35C0-489B-9BCA-29FF53E8C2D2}" type="parTrans" cxnId="{251E8BC6-813E-4BB4-A191-DAA206C6A1C0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B0A981-9D0D-4243-95DB-3FBBC4BED06D}" type="sibTrans" cxnId="{251E8BC6-813E-4BB4-A191-DAA206C6A1C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0D3CCC-10C4-449E-91A3-EA078C5C012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Manufac-turers</a:t>
          </a:r>
          <a:endParaRPr lang="en-US" sz="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2ACF9D-6224-4B6F-BB0F-7D2D0C0F65E9}" type="parTrans" cxnId="{1709C43E-B17D-476D-BD2C-9BA771B3BFFA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E0069C-B9DD-41BA-9B09-D585959B46A5}" type="sibTrans" cxnId="{1709C43E-B17D-476D-BD2C-9BA771B3BF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A894A8-8F17-4A14-83AF-4CB461CE562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Lock-smith</a:t>
          </a:r>
        </a:p>
      </dgm:t>
    </dgm:pt>
    <dgm:pt modelId="{C0051D24-B8C3-4842-8889-183D78CEB00C}" type="parTrans" cxnId="{F61251F8-8A8D-46A4-A4A7-58EBD11A5285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2D5D01-9888-488F-9395-A9CE6FD62047}" type="sibTrans" cxnId="{F61251F8-8A8D-46A4-A4A7-58EBD11A528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9BC0FE-0C09-41ED-A3DA-F366A55A396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Electro-</a:t>
          </a:r>
          <a:r>
            <a:rPr lang="en-US" sz="8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nic</a:t>
          </a:r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Security</a:t>
          </a:r>
        </a:p>
      </dgm:t>
    </dgm:pt>
    <dgm:pt modelId="{CE53F946-A38C-4DE7-A50E-10293421EEEA}" type="parTrans" cxnId="{3BF30454-15D9-44C7-80E9-A29FC12ABFC0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48AD41-DB4A-42FF-9E23-0CAAD3204172}" type="sibTrans" cxnId="{3BF30454-15D9-44C7-80E9-A29FC12ABFC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EDD09C-3901-41E5-A0EE-56FEE9B6970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 Training</a:t>
          </a:r>
        </a:p>
      </dgm:t>
    </dgm:pt>
    <dgm:pt modelId="{F28532AC-8313-4CD7-AE6A-8DAD014F20AF}" type="parTrans" cxnId="{37C08371-08BB-4D0F-BA33-6521D52FC92D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006764-96D7-46C4-B94A-085796D05F8C}" type="sibTrans" cxnId="{37C08371-08BB-4D0F-BA33-6521D52FC92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C9FBD8-FB4E-4A90-8FC5-F3E4D7B44A3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Private Investigators</a:t>
          </a:r>
        </a:p>
      </dgm:t>
    </dgm:pt>
    <dgm:pt modelId="{F4B5FDA3-A651-4E99-A5E4-58391EB542C4}" type="parTrans" cxnId="{BAC2C6C2-8521-4ADA-B0B3-F56496B94FF1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5B6885-A03E-4DFD-8C83-7A3EAAB1581E}" type="sibTrans" cxnId="{BAC2C6C2-8521-4ADA-B0B3-F56496B94FF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86C0EE-04DD-4680-99F9-F1AB174433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 Consul-</a:t>
          </a:r>
          <a:r>
            <a:rPr lang="en-US" sz="8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tants</a:t>
          </a:r>
          <a:endParaRPr lang="en-US" sz="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5DD80D-7999-4CA2-8427-B5E2CF5DC176}" type="parTrans" cxnId="{91743DC2-60C5-4E37-B35E-800A1AC8D00F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D95591-718B-4D9D-804C-208B997DE2D8}" type="sibTrans" cxnId="{91743DC2-60C5-4E37-B35E-800A1AC8D00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6B7E70-3765-476F-B482-ED84CD719D4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In-house</a:t>
          </a:r>
        </a:p>
      </dgm:t>
    </dgm:pt>
    <dgm:pt modelId="{9057FB1C-1BAC-47FA-B0A7-828E85C5572A}" type="parTrans" cxnId="{3FF9E993-D947-4B4E-BB11-1FC940FE158B}">
      <dgm:prSet/>
      <dgm:spPr/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75F609-F589-457E-A97D-93E3CA81A8DA}" type="sibTrans" cxnId="{3FF9E993-D947-4B4E-BB11-1FC940FE158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A934DD-FE84-4D66-AC2A-8E5D0247B10E}" type="pres">
      <dgm:prSet presAssocID="{8B855E32-9B69-4E8A-9DB4-54A8C39D4B4C}" presName="cycle" presStyleCnt="0">
        <dgm:presLayoutVars>
          <dgm:dir/>
          <dgm:resizeHandles val="exact"/>
        </dgm:presLayoutVars>
      </dgm:prSet>
      <dgm:spPr/>
    </dgm:pt>
    <dgm:pt modelId="{199EC476-4B08-4E13-B1A4-DA2EB28996D6}" type="pres">
      <dgm:prSet presAssocID="{A9C5EFCF-52A5-42B2-84AA-39C9190FEE65}" presName="node" presStyleLbl="node1" presStyleIdx="0" presStyleCnt="13">
        <dgm:presLayoutVars>
          <dgm:bulletEnabled val="1"/>
        </dgm:presLayoutVars>
      </dgm:prSet>
      <dgm:spPr/>
    </dgm:pt>
    <dgm:pt modelId="{0AAE4757-7327-49EB-BC11-8C5F72FCDE61}" type="pres">
      <dgm:prSet presAssocID="{057DC737-A0A7-40C4-B1EC-15FA2B312DB6}" presName="sibTrans" presStyleLbl="sibTrans2D1" presStyleIdx="0" presStyleCnt="13"/>
      <dgm:spPr/>
    </dgm:pt>
    <dgm:pt modelId="{64C5A6E0-1DB9-4921-9556-6AB9BF5418F7}" type="pres">
      <dgm:prSet presAssocID="{057DC737-A0A7-40C4-B1EC-15FA2B312DB6}" presName="connectorText" presStyleLbl="sibTrans2D1" presStyleIdx="0" presStyleCnt="13"/>
      <dgm:spPr/>
    </dgm:pt>
    <dgm:pt modelId="{13CBE039-AF9C-4A0C-B513-1AFAE9BC4F64}" type="pres">
      <dgm:prSet presAssocID="{BD2ECD9B-68DB-4356-8F4C-F58AA3B48052}" presName="node" presStyleLbl="node1" presStyleIdx="1" presStyleCnt="13">
        <dgm:presLayoutVars>
          <dgm:bulletEnabled val="1"/>
        </dgm:presLayoutVars>
      </dgm:prSet>
      <dgm:spPr/>
    </dgm:pt>
    <dgm:pt modelId="{6178A8E0-3F4C-486E-B5F1-B331309C7293}" type="pres">
      <dgm:prSet presAssocID="{1AB0A981-9D0D-4243-95DB-3FBBC4BED06D}" presName="sibTrans" presStyleLbl="sibTrans2D1" presStyleIdx="1" presStyleCnt="13"/>
      <dgm:spPr/>
    </dgm:pt>
    <dgm:pt modelId="{601DDBE9-FD59-4F52-A195-5E7A3844A087}" type="pres">
      <dgm:prSet presAssocID="{1AB0A981-9D0D-4243-95DB-3FBBC4BED06D}" presName="connectorText" presStyleLbl="sibTrans2D1" presStyleIdx="1" presStyleCnt="13"/>
      <dgm:spPr/>
    </dgm:pt>
    <dgm:pt modelId="{79222AD6-ED87-45FE-9A24-CFB776EDE62E}" type="pres">
      <dgm:prSet presAssocID="{5AC9F63C-2B38-49CD-ACF6-FD714D5EE65E}" presName="node" presStyleLbl="node1" presStyleIdx="2" presStyleCnt="13">
        <dgm:presLayoutVars>
          <dgm:bulletEnabled val="1"/>
        </dgm:presLayoutVars>
      </dgm:prSet>
      <dgm:spPr/>
    </dgm:pt>
    <dgm:pt modelId="{030ECD03-1F7B-4A7C-AEEB-086A028CC611}" type="pres">
      <dgm:prSet presAssocID="{77F2594D-96A8-4DA9-A0D4-31B55BDD7CD5}" presName="sibTrans" presStyleLbl="sibTrans2D1" presStyleIdx="2" presStyleCnt="13"/>
      <dgm:spPr/>
    </dgm:pt>
    <dgm:pt modelId="{BD124E0F-2BEF-4E6F-B82A-C275E69D452A}" type="pres">
      <dgm:prSet presAssocID="{77F2594D-96A8-4DA9-A0D4-31B55BDD7CD5}" presName="connectorText" presStyleLbl="sibTrans2D1" presStyleIdx="2" presStyleCnt="13"/>
      <dgm:spPr/>
    </dgm:pt>
    <dgm:pt modelId="{DFA1AE78-1D0F-45D5-B075-2B059B11C368}" type="pres">
      <dgm:prSet presAssocID="{D56406B6-324A-41B9-895C-D56907D06E81}" presName="node" presStyleLbl="node1" presStyleIdx="3" presStyleCnt="13">
        <dgm:presLayoutVars>
          <dgm:bulletEnabled val="1"/>
        </dgm:presLayoutVars>
      </dgm:prSet>
      <dgm:spPr/>
    </dgm:pt>
    <dgm:pt modelId="{EBBF6659-F3F1-4221-B7DF-5493D3630426}" type="pres">
      <dgm:prSet presAssocID="{6E3A6CCB-A4E8-406B-BC02-4709FA4D2F99}" presName="sibTrans" presStyleLbl="sibTrans2D1" presStyleIdx="3" presStyleCnt="13"/>
      <dgm:spPr/>
    </dgm:pt>
    <dgm:pt modelId="{0C82A3F7-C5D8-43B1-BA17-CC9C8B66FCDC}" type="pres">
      <dgm:prSet presAssocID="{6E3A6CCB-A4E8-406B-BC02-4709FA4D2F99}" presName="connectorText" presStyleLbl="sibTrans2D1" presStyleIdx="3" presStyleCnt="13"/>
      <dgm:spPr/>
    </dgm:pt>
    <dgm:pt modelId="{B1AFF7C5-9BA0-43F5-8E3F-D802C13CC3D7}" type="pres">
      <dgm:prSet presAssocID="{C85F7649-ACB7-43A5-98B6-41D284D1B074}" presName="node" presStyleLbl="node1" presStyleIdx="4" presStyleCnt="13">
        <dgm:presLayoutVars>
          <dgm:bulletEnabled val="1"/>
        </dgm:presLayoutVars>
      </dgm:prSet>
      <dgm:spPr/>
    </dgm:pt>
    <dgm:pt modelId="{51D6AB93-A32A-411B-9E97-F22417CE9B58}" type="pres">
      <dgm:prSet presAssocID="{F4A8608C-55EE-469E-AF21-D367FC85DD5A}" presName="sibTrans" presStyleLbl="sibTrans2D1" presStyleIdx="4" presStyleCnt="13"/>
      <dgm:spPr/>
    </dgm:pt>
    <dgm:pt modelId="{EB50DA98-BC1F-4333-A261-FD2EAC1FA28B}" type="pres">
      <dgm:prSet presAssocID="{F4A8608C-55EE-469E-AF21-D367FC85DD5A}" presName="connectorText" presStyleLbl="sibTrans2D1" presStyleIdx="4" presStyleCnt="13"/>
      <dgm:spPr/>
    </dgm:pt>
    <dgm:pt modelId="{F327D2D7-6E04-444A-86A8-2369A1BF3FF7}" type="pres">
      <dgm:prSet presAssocID="{3D853FAD-5995-41F1-9BF5-77B00F1BBAD6}" presName="node" presStyleLbl="node1" presStyleIdx="5" presStyleCnt="13">
        <dgm:presLayoutVars>
          <dgm:bulletEnabled val="1"/>
        </dgm:presLayoutVars>
      </dgm:prSet>
      <dgm:spPr/>
    </dgm:pt>
    <dgm:pt modelId="{911B44AE-9682-43EB-B47B-F5798C86EC15}" type="pres">
      <dgm:prSet presAssocID="{D1E6D785-23C0-4C4D-81EF-529311548625}" presName="sibTrans" presStyleLbl="sibTrans2D1" presStyleIdx="5" presStyleCnt="13"/>
      <dgm:spPr/>
    </dgm:pt>
    <dgm:pt modelId="{F77E84CF-32E6-44F7-8637-718401A2CC62}" type="pres">
      <dgm:prSet presAssocID="{D1E6D785-23C0-4C4D-81EF-529311548625}" presName="connectorText" presStyleLbl="sibTrans2D1" presStyleIdx="5" presStyleCnt="13"/>
      <dgm:spPr/>
    </dgm:pt>
    <dgm:pt modelId="{39A176F6-E29D-4A27-A075-C02BD8506A59}" type="pres">
      <dgm:prSet presAssocID="{D40D3CCC-10C4-449E-91A3-EA078C5C0122}" presName="node" presStyleLbl="node1" presStyleIdx="6" presStyleCnt="13">
        <dgm:presLayoutVars>
          <dgm:bulletEnabled val="1"/>
        </dgm:presLayoutVars>
      </dgm:prSet>
      <dgm:spPr/>
    </dgm:pt>
    <dgm:pt modelId="{BD3BA450-AE66-4ED9-873D-0C6FCDAEC50D}" type="pres">
      <dgm:prSet presAssocID="{40E0069C-B9DD-41BA-9B09-D585959B46A5}" presName="sibTrans" presStyleLbl="sibTrans2D1" presStyleIdx="6" presStyleCnt="13"/>
      <dgm:spPr/>
    </dgm:pt>
    <dgm:pt modelId="{4CEE574E-7F02-4739-AAE9-ED16626142DE}" type="pres">
      <dgm:prSet presAssocID="{40E0069C-B9DD-41BA-9B09-D585959B46A5}" presName="connectorText" presStyleLbl="sibTrans2D1" presStyleIdx="6" presStyleCnt="13"/>
      <dgm:spPr/>
    </dgm:pt>
    <dgm:pt modelId="{D92A7F4D-9837-4DA4-A56B-3CEF46707CDC}" type="pres">
      <dgm:prSet presAssocID="{06A894A8-8F17-4A14-83AF-4CB461CE5628}" presName="node" presStyleLbl="node1" presStyleIdx="7" presStyleCnt="13">
        <dgm:presLayoutVars>
          <dgm:bulletEnabled val="1"/>
        </dgm:presLayoutVars>
      </dgm:prSet>
      <dgm:spPr/>
    </dgm:pt>
    <dgm:pt modelId="{50571687-E0CB-447B-BCB8-06C945F98883}" type="pres">
      <dgm:prSet presAssocID="{942D5D01-9888-488F-9395-A9CE6FD62047}" presName="sibTrans" presStyleLbl="sibTrans2D1" presStyleIdx="7" presStyleCnt="13"/>
      <dgm:spPr/>
    </dgm:pt>
    <dgm:pt modelId="{BCD38DFB-3C0C-4877-B147-3A54FD23CD03}" type="pres">
      <dgm:prSet presAssocID="{942D5D01-9888-488F-9395-A9CE6FD62047}" presName="connectorText" presStyleLbl="sibTrans2D1" presStyleIdx="7" presStyleCnt="13"/>
      <dgm:spPr/>
    </dgm:pt>
    <dgm:pt modelId="{7EE1FDA6-6452-48B9-ADB0-D18BC6397F5C}" type="pres">
      <dgm:prSet presAssocID="{6F9BC0FE-0C09-41ED-A3DA-F366A55A396C}" presName="node" presStyleLbl="node1" presStyleIdx="8" presStyleCnt="13">
        <dgm:presLayoutVars>
          <dgm:bulletEnabled val="1"/>
        </dgm:presLayoutVars>
      </dgm:prSet>
      <dgm:spPr/>
    </dgm:pt>
    <dgm:pt modelId="{51B36BBF-7D0D-409D-A85F-6DBDF678CCF6}" type="pres">
      <dgm:prSet presAssocID="{8948AD41-DB4A-42FF-9E23-0CAAD3204172}" presName="sibTrans" presStyleLbl="sibTrans2D1" presStyleIdx="8" presStyleCnt="13"/>
      <dgm:spPr/>
    </dgm:pt>
    <dgm:pt modelId="{DC72C4CD-12BE-463D-81F9-4BCC0E81BEAA}" type="pres">
      <dgm:prSet presAssocID="{8948AD41-DB4A-42FF-9E23-0CAAD3204172}" presName="connectorText" presStyleLbl="sibTrans2D1" presStyleIdx="8" presStyleCnt="13"/>
      <dgm:spPr/>
    </dgm:pt>
    <dgm:pt modelId="{3C133D50-5C8D-4665-A2A4-DCD8F2115425}" type="pres">
      <dgm:prSet presAssocID="{79EDD09C-3901-41E5-A0EE-56FEE9B6970B}" presName="node" presStyleLbl="node1" presStyleIdx="9" presStyleCnt="13">
        <dgm:presLayoutVars>
          <dgm:bulletEnabled val="1"/>
        </dgm:presLayoutVars>
      </dgm:prSet>
      <dgm:spPr/>
    </dgm:pt>
    <dgm:pt modelId="{CB96DC40-5695-4611-B078-4696B3EF9550}" type="pres">
      <dgm:prSet presAssocID="{27006764-96D7-46C4-B94A-085796D05F8C}" presName="sibTrans" presStyleLbl="sibTrans2D1" presStyleIdx="9" presStyleCnt="13"/>
      <dgm:spPr/>
    </dgm:pt>
    <dgm:pt modelId="{A1E143E9-11D6-41F5-BAF2-2EC4C9B69ADD}" type="pres">
      <dgm:prSet presAssocID="{27006764-96D7-46C4-B94A-085796D05F8C}" presName="connectorText" presStyleLbl="sibTrans2D1" presStyleIdx="9" presStyleCnt="13"/>
      <dgm:spPr/>
    </dgm:pt>
    <dgm:pt modelId="{0D76DEAA-5363-4D4B-9E1A-19AD691C8D6B}" type="pres">
      <dgm:prSet presAssocID="{ECC9FBD8-FB4E-4A90-8FC5-F3E4D7B44A39}" presName="node" presStyleLbl="node1" presStyleIdx="10" presStyleCnt="13">
        <dgm:presLayoutVars>
          <dgm:bulletEnabled val="1"/>
        </dgm:presLayoutVars>
      </dgm:prSet>
      <dgm:spPr/>
    </dgm:pt>
    <dgm:pt modelId="{48F287B0-4E6C-4CA5-97A9-8D3BB16979AE}" type="pres">
      <dgm:prSet presAssocID="{CA5B6885-A03E-4DFD-8C83-7A3EAAB1581E}" presName="sibTrans" presStyleLbl="sibTrans2D1" presStyleIdx="10" presStyleCnt="13"/>
      <dgm:spPr/>
    </dgm:pt>
    <dgm:pt modelId="{3E09D49B-4B0A-4045-9724-31E23D4D6DAF}" type="pres">
      <dgm:prSet presAssocID="{CA5B6885-A03E-4DFD-8C83-7A3EAAB1581E}" presName="connectorText" presStyleLbl="sibTrans2D1" presStyleIdx="10" presStyleCnt="13"/>
      <dgm:spPr/>
    </dgm:pt>
    <dgm:pt modelId="{AFD0E1A6-2FE9-48A5-8762-FC65C298F049}" type="pres">
      <dgm:prSet presAssocID="{4F86C0EE-04DD-4680-99F9-F1AB174433BE}" presName="node" presStyleLbl="node1" presStyleIdx="11" presStyleCnt="13">
        <dgm:presLayoutVars>
          <dgm:bulletEnabled val="1"/>
        </dgm:presLayoutVars>
      </dgm:prSet>
      <dgm:spPr/>
    </dgm:pt>
    <dgm:pt modelId="{C3E7E534-B018-4EE4-A9FD-96AA2A97E089}" type="pres">
      <dgm:prSet presAssocID="{9AD95591-718B-4D9D-804C-208B997DE2D8}" presName="sibTrans" presStyleLbl="sibTrans2D1" presStyleIdx="11" presStyleCnt="13"/>
      <dgm:spPr/>
    </dgm:pt>
    <dgm:pt modelId="{F17656E8-9B07-49A9-B7A2-89374DADCDBE}" type="pres">
      <dgm:prSet presAssocID="{9AD95591-718B-4D9D-804C-208B997DE2D8}" presName="connectorText" presStyleLbl="sibTrans2D1" presStyleIdx="11" presStyleCnt="13"/>
      <dgm:spPr/>
    </dgm:pt>
    <dgm:pt modelId="{CD815307-E84F-4333-B035-DAF1790C0B3A}" type="pres">
      <dgm:prSet presAssocID="{136B7E70-3765-476F-B482-ED84CD719D4B}" presName="node" presStyleLbl="node1" presStyleIdx="12" presStyleCnt="13">
        <dgm:presLayoutVars>
          <dgm:bulletEnabled val="1"/>
        </dgm:presLayoutVars>
      </dgm:prSet>
      <dgm:spPr/>
    </dgm:pt>
    <dgm:pt modelId="{0861A58A-E21A-44F8-AE5A-47C4A18009B6}" type="pres">
      <dgm:prSet presAssocID="{E975F609-F589-457E-A97D-93E3CA81A8DA}" presName="sibTrans" presStyleLbl="sibTrans2D1" presStyleIdx="12" presStyleCnt="13"/>
      <dgm:spPr/>
    </dgm:pt>
    <dgm:pt modelId="{5239592C-AA34-4FE4-A990-2E2B990F2EAB}" type="pres">
      <dgm:prSet presAssocID="{E975F609-F589-457E-A97D-93E3CA81A8DA}" presName="connectorText" presStyleLbl="sibTrans2D1" presStyleIdx="12" presStyleCnt="13"/>
      <dgm:spPr/>
    </dgm:pt>
  </dgm:ptLst>
  <dgm:cxnLst>
    <dgm:cxn modelId="{C4712F14-ECD7-43DA-A3CC-FC4C96C82BE1}" type="presOf" srcId="{5AC9F63C-2B38-49CD-ACF6-FD714D5EE65E}" destId="{79222AD6-ED87-45FE-9A24-CFB776EDE62E}" srcOrd="0" destOrd="0" presId="urn:microsoft.com/office/officeart/2005/8/layout/cycle2"/>
    <dgm:cxn modelId="{FE8AC11E-84EF-4D8F-864B-8D1C5FEBC5D4}" type="presOf" srcId="{CA5B6885-A03E-4DFD-8C83-7A3EAAB1581E}" destId="{48F287B0-4E6C-4CA5-97A9-8D3BB16979AE}" srcOrd="0" destOrd="0" presId="urn:microsoft.com/office/officeart/2005/8/layout/cycle2"/>
    <dgm:cxn modelId="{816C6D26-A931-4039-B7D0-FF188E14B686}" srcId="{8B855E32-9B69-4E8A-9DB4-54A8C39D4B4C}" destId="{5AC9F63C-2B38-49CD-ACF6-FD714D5EE65E}" srcOrd="2" destOrd="0" parTransId="{93CBA801-6845-45A9-967B-8B0286433A8A}" sibTransId="{77F2594D-96A8-4DA9-A0D4-31B55BDD7CD5}"/>
    <dgm:cxn modelId="{74214A2B-A927-4CF3-9954-350E94A66302}" type="presOf" srcId="{057DC737-A0A7-40C4-B1EC-15FA2B312DB6}" destId="{0AAE4757-7327-49EB-BC11-8C5F72FCDE61}" srcOrd="0" destOrd="0" presId="urn:microsoft.com/office/officeart/2005/8/layout/cycle2"/>
    <dgm:cxn modelId="{2E0A6E2B-FC68-4B95-8812-B056290ACCCC}" type="presOf" srcId="{E975F609-F589-457E-A97D-93E3CA81A8DA}" destId="{5239592C-AA34-4FE4-A990-2E2B990F2EAB}" srcOrd="1" destOrd="0" presId="urn:microsoft.com/office/officeart/2005/8/layout/cycle2"/>
    <dgm:cxn modelId="{BE3AA52C-5141-4070-AAE8-5DCD9868F76E}" type="presOf" srcId="{F4A8608C-55EE-469E-AF21-D367FC85DD5A}" destId="{51D6AB93-A32A-411B-9E97-F22417CE9B58}" srcOrd="0" destOrd="0" presId="urn:microsoft.com/office/officeart/2005/8/layout/cycle2"/>
    <dgm:cxn modelId="{DD73ED2C-3867-4DF5-ABFD-1282C2F8CBED}" type="presOf" srcId="{942D5D01-9888-488F-9395-A9CE6FD62047}" destId="{BCD38DFB-3C0C-4877-B147-3A54FD23CD03}" srcOrd="1" destOrd="0" presId="urn:microsoft.com/office/officeart/2005/8/layout/cycle2"/>
    <dgm:cxn modelId="{C756902D-4FB6-48ED-9EF6-A5DD004A2BC1}" type="presOf" srcId="{057DC737-A0A7-40C4-B1EC-15FA2B312DB6}" destId="{64C5A6E0-1DB9-4921-9556-6AB9BF5418F7}" srcOrd="1" destOrd="0" presId="urn:microsoft.com/office/officeart/2005/8/layout/cycle2"/>
    <dgm:cxn modelId="{14F79E2D-7ABE-40F7-8693-B6996E18C626}" type="presOf" srcId="{79EDD09C-3901-41E5-A0EE-56FEE9B6970B}" destId="{3C133D50-5C8D-4665-A2A4-DCD8F2115425}" srcOrd="0" destOrd="0" presId="urn:microsoft.com/office/officeart/2005/8/layout/cycle2"/>
    <dgm:cxn modelId="{8106D932-B4AF-46E2-86C8-BF1BC787BAE1}" type="presOf" srcId="{E975F609-F589-457E-A97D-93E3CA81A8DA}" destId="{0861A58A-E21A-44F8-AE5A-47C4A18009B6}" srcOrd="0" destOrd="0" presId="urn:microsoft.com/office/officeart/2005/8/layout/cycle2"/>
    <dgm:cxn modelId="{4C21FA38-7E9D-47C5-AA8D-4E851447E396}" type="presOf" srcId="{9AD95591-718B-4D9D-804C-208B997DE2D8}" destId="{C3E7E534-B018-4EE4-A9FD-96AA2A97E089}" srcOrd="0" destOrd="0" presId="urn:microsoft.com/office/officeart/2005/8/layout/cycle2"/>
    <dgm:cxn modelId="{14909C3D-C59C-4CD1-AE35-AB6CC0E4E2E4}" type="presOf" srcId="{6E3A6CCB-A4E8-406B-BC02-4709FA4D2F99}" destId="{0C82A3F7-C5D8-43B1-BA17-CC9C8B66FCDC}" srcOrd="1" destOrd="0" presId="urn:microsoft.com/office/officeart/2005/8/layout/cycle2"/>
    <dgm:cxn modelId="{1709C43E-B17D-476D-BD2C-9BA771B3BFFA}" srcId="{8B855E32-9B69-4E8A-9DB4-54A8C39D4B4C}" destId="{D40D3CCC-10C4-449E-91A3-EA078C5C0122}" srcOrd="6" destOrd="0" parTransId="{C82ACF9D-6224-4B6F-BB0F-7D2D0C0F65E9}" sibTransId="{40E0069C-B9DD-41BA-9B09-D585959B46A5}"/>
    <dgm:cxn modelId="{73198F3F-24C4-43DA-A53E-E39CEA210001}" type="presOf" srcId="{3D853FAD-5995-41F1-9BF5-77B00F1BBAD6}" destId="{F327D2D7-6E04-444A-86A8-2369A1BF3FF7}" srcOrd="0" destOrd="0" presId="urn:microsoft.com/office/officeart/2005/8/layout/cycle2"/>
    <dgm:cxn modelId="{15D01A5F-DCF4-4E96-9003-074D93FBAD33}" type="presOf" srcId="{9AD95591-718B-4D9D-804C-208B997DE2D8}" destId="{F17656E8-9B07-49A9-B7A2-89374DADCDBE}" srcOrd="1" destOrd="0" presId="urn:microsoft.com/office/officeart/2005/8/layout/cycle2"/>
    <dgm:cxn modelId="{968BE464-C327-4D5C-88D5-AE7AA84EB1A3}" type="presOf" srcId="{8948AD41-DB4A-42FF-9E23-0CAAD3204172}" destId="{51B36BBF-7D0D-409D-A85F-6DBDF678CCF6}" srcOrd="0" destOrd="0" presId="urn:microsoft.com/office/officeart/2005/8/layout/cycle2"/>
    <dgm:cxn modelId="{7252D666-BD6A-4D54-8875-C997B380794F}" type="presOf" srcId="{6E3A6CCB-A4E8-406B-BC02-4709FA4D2F99}" destId="{EBBF6659-F3F1-4221-B7DF-5493D3630426}" srcOrd="0" destOrd="0" presId="urn:microsoft.com/office/officeart/2005/8/layout/cycle2"/>
    <dgm:cxn modelId="{37C08371-08BB-4D0F-BA33-6521D52FC92D}" srcId="{8B855E32-9B69-4E8A-9DB4-54A8C39D4B4C}" destId="{79EDD09C-3901-41E5-A0EE-56FEE9B6970B}" srcOrd="9" destOrd="0" parTransId="{F28532AC-8313-4CD7-AE6A-8DAD014F20AF}" sibTransId="{27006764-96D7-46C4-B94A-085796D05F8C}"/>
    <dgm:cxn modelId="{3BF30454-15D9-44C7-80E9-A29FC12ABFC0}" srcId="{8B855E32-9B69-4E8A-9DB4-54A8C39D4B4C}" destId="{6F9BC0FE-0C09-41ED-A3DA-F366A55A396C}" srcOrd="8" destOrd="0" parTransId="{CE53F946-A38C-4DE7-A50E-10293421EEEA}" sibTransId="{8948AD41-DB4A-42FF-9E23-0CAAD3204172}"/>
    <dgm:cxn modelId="{2A06AC55-6889-444E-9702-12F4D31FE43A}" type="presOf" srcId="{1AB0A981-9D0D-4243-95DB-3FBBC4BED06D}" destId="{6178A8E0-3F4C-486E-B5F1-B331309C7293}" srcOrd="0" destOrd="0" presId="urn:microsoft.com/office/officeart/2005/8/layout/cycle2"/>
    <dgm:cxn modelId="{2E91A879-3134-45F3-8BB5-2C19872362C8}" type="presOf" srcId="{942D5D01-9888-488F-9395-A9CE6FD62047}" destId="{50571687-E0CB-447B-BCB8-06C945F98883}" srcOrd="0" destOrd="0" presId="urn:microsoft.com/office/officeart/2005/8/layout/cycle2"/>
    <dgm:cxn modelId="{DDBB007E-990B-4326-824A-EF4607A63840}" type="presOf" srcId="{27006764-96D7-46C4-B94A-085796D05F8C}" destId="{A1E143E9-11D6-41F5-BAF2-2EC4C9B69ADD}" srcOrd="1" destOrd="0" presId="urn:microsoft.com/office/officeart/2005/8/layout/cycle2"/>
    <dgm:cxn modelId="{DBC3B27E-E376-4BC1-9AA5-F1BAE91EE3C6}" type="presOf" srcId="{C85F7649-ACB7-43A5-98B6-41D284D1B074}" destId="{B1AFF7C5-9BA0-43F5-8E3F-D802C13CC3D7}" srcOrd="0" destOrd="0" presId="urn:microsoft.com/office/officeart/2005/8/layout/cycle2"/>
    <dgm:cxn modelId="{8E27F57E-12B6-4092-9EF2-7D01ECA629BF}" type="presOf" srcId="{D1E6D785-23C0-4C4D-81EF-529311548625}" destId="{F77E84CF-32E6-44F7-8637-718401A2CC62}" srcOrd="1" destOrd="0" presId="urn:microsoft.com/office/officeart/2005/8/layout/cycle2"/>
    <dgm:cxn modelId="{8F006C80-214E-4385-A470-33E75DBE42AD}" type="presOf" srcId="{40E0069C-B9DD-41BA-9B09-D585959B46A5}" destId="{BD3BA450-AE66-4ED9-873D-0C6FCDAEC50D}" srcOrd="0" destOrd="0" presId="urn:microsoft.com/office/officeart/2005/8/layout/cycle2"/>
    <dgm:cxn modelId="{46D76E80-D6C7-4AF8-8D12-4C370B1483BC}" type="presOf" srcId="{F4A8608C-55EE-469E-AF21-D367FC85DD5A}" destId="{EB50DA98-BC1F-4333-A261-FD2EAC1FA28B}" srcOrd="1" destOrd="0" presId="urn:microsoft.com/office/officeart/2005/8/layout/cycle2"/>
    <dgm:cxn modelId="{4ACE8285-1473-4E45-8D70-48AE717941C5}" type="presOf" srcId="{8B855E32-9B69-4E8A-9DB4-54A8C39D4B4C}" destId="{8DA934DD-FE84-4D66-AC2A-8E5D0247B10E}" srcOrd="0" destOrd="0" presId="urn:microsoft.com/office/officeart/2005/8/layout/cycle2"/>
    <dgm:cxn modelId="{034DEC8F-C6E9-4136-B108-11625CBEC791}" srcId="{8B855E32-9B69-4E8A-9DB4-54A8C39D4B4C}" destId="{A9C5EFCF-52A5-42B2-84AA-39C9190FEE65}" srcOrd="0" destOrd="0" parTransId="{A29C10C1-FD9C-4DD3-B890-B9FC30458E58}" sibTransId="{057DC737-A0A7-40C4-B1EC-15FA2B312DB6}"/>
    <dgm:cxn modelId="{3FF9E993-D947-4B4E-BB11-1FC940FE158B}" srcId="{8B855E32-9B69-4E8A-9DB4-54A8C39D4B4C}" destId="{136B7E70-3765-476F-B482-ED84CD719D4B}" srcOrd="12" destOrd="0" parTransId="{9057FB1C-1BAC-47FA-B0A7-828E85C5572A}" sibTransId="{E975F609-F589-457E-A97D-93E3CA81A8DA}"/>
    <dgm:cxn modelId="{295A9494-098C-4C2D-81BF-3F783AEC501D}" type="presOf" srcId="{27006764-96D7-46C4-B94A-085796D05F8C}" destId="{CB96DC40-5695-4611-B078-4696B3EF9550}" srcOrd="0" destOrd="0" presId="urn:microsoft.com/office/officeart/2005/8/layout/cycle2"/>
    <dgm:cxn modelId="{3A69AA9A-0D9F-4514-A887-512066F9486A}" type="presOf" srcId="{BD2ECD9B-68DB-4356-8F4C-F58AA3B48052}" destId="{13CBE039-AF9C-4A0C-B513-1AFAE9BC4F64}" srcOrd="0" destOrd="0" presId="urn:microsoft.com/office/officeart/2005/8/layout/cycle2"/>
    <dgm:cxn modelId="{014CBAA5-DDC3-49B5-A056-BAB4E5297363}" type="presOf" srcId="{06A894A8-8F17-4A14-83AF-4CB461CE5628}" destId="{D92A7F4D-9837-4DA4-A56B-3CEF46707CDC}" srcOrd="0" destOrd="0" presId="urn:microsoft.com/office/officeart/2005/8/layout/cycle2"/>
    <dgm:cxn modelId="{254A76B4-03CA-4AC6-ADB4-1DE65184EC5C}" type="presOf" srcId="{77F2594D-96A8-4DA9-A0D4-31B55BDD7CD5}" destId="{030ECD03-1F7B-4A7C-AEEB-086A028CC611}" srcOrd="0" destOrd="0" presId="urn:microsoft.com/office/officeart/2005/8/layout/cycle2"/>
    <dgm:cxn modelId="{3C6218BD-92E7-4C6B-B73C-AEE7207A331F}" type="presOf" srcId="{D40D3CCC-10C4-449E-91A3-EA078C5C0122}" destId="{39A176F6-E29D-4A27-A075-C02BD8506A59}" srcOrd="0" destOrd="0" presId="urn:microsoft.com/office/officeart/2005/8/layout/cycle2"/>
    <dgm:cxn modelId="{7B45BCBF-056A-4C50-884D-55042ECCF1D1}" srcId="{8B855E32-9B69-4E8A-9DB4-54A8C39D4B4C}" destId="{C85F7649-ACB7-43A5-98B6-41D284D1B074}" srcOrd="4" destOrd="0" parTransId="{A7BAB1FD-794E-4B36-A64C-F0510BD9481A}" sibTransId="{F4A8608C-55EE-469E-AF21-D367FC85DD5A}"/>
    <dgm:cxn modelId="{C645EFC1-8CFF-4FD0-9C10-FBC71FD99B1F}" srcId="{8B855E32-9B69-4E8A-9DB4-54A8C39D4B4C}" destId="{D56406B6-324A-41B9-895C-D56907D06E81}" srcOrd="3" destOrd="0" parTransId="{BD03F559-494F-4588-A1BD-B77D64DC5342}" sibTransId="{6E3A6CCB-A4E8-406B-BC02-4709FA4D2F99}"/>
    <dgm:cxn modelId="{91743DC2-60C5-4E37-B35E-800A1AC8D00F}" srcId="{8B855E32-9B69-4E8A-9DB4-54A8C39D4B4C}" destId="{4F86C0EE-04DD-4680-99F9-F1AB174433BE}" srcOrd="11" destOrd="0" parTransId="{F35DD80D-7999-4CA2-8427-B5E2CF5DC176}" sibTransId="{9AD95591-718B-4D9D-804C-208B997DE2D8}"/>
    <dgm:cxn modelId="{BAC2C6C2-8521-4ADA-B0B3-F56496B94FF1}" srcId="{8B855E32-9B69-4E8A-9DB4-54A8C39D4B4C}" destId="{ECC9FBD8-FB4E-4A90-8FC5-F3E4D7B44A39}" srcOrd="10" destOrd="0" parTransId="{F4B5FDA3-A651-4E99-A5E4-58391EB542C4}" sibTransId="{CA5B6885-A03E-4DFD-8C83-7A3EAAB1581E}"/>
    <dgm:cxn modelId="{F9CF4FC4-791A-4469-AC2D-6113E162954C}" type="presOf" srcId="{136B7E70-3765-476F-B482-ED84CD719D4B}" destId="{CD815307-E84F-4333-B035-DAF1790C0B3A}" srcOrd="0" destOrd="0" presId="urn:microsoft.com/office/officeart/2005/8/layout/cycle2"/>
    <dgm:cxn modelId="{251E8BC6-813E-4BB4-A191-DAA206C6A1C0}" srcId="{8B855E32-9B69-4E8A-9DB4-54A8C39D4B4C}" destId="{BD2ECD9B-68DB-4356-8F4C-F58AA3B48052}" srcOrd="1" destOrd="0" parTransId="{72C5E40D-35C0-489B-9BCA-29FF53E8C2D2}" sibTransId="{1AB0A981-9D0D-4243-95DB-3FBBC4BED06D}"/>
    <dgm:cxn modelId="{CD8C35C7-735D-4511-9460-227C41796B4D}" type="presOf" srcId="{1AB0A981-9D0D-4243-95DB-3FBBC4BED06D}" destId="{601DDBE9-FD59-4F52-A195-5E7A3844A087}" srcOrd="1" destOrd="0" presId="urn:microsoft.com/office/officeart/2005/8/layout/cycle2"/>
    <dgm:cxn modelId="{8F325CC8-111D-4EC1-BC77-C441A6205A27}" type="presOf" srcId="{40E0069C-B9DD-41BA-9B09-D585959B46A5}" destId="{4CEE574E-7F02-4739-AAE9-ED16626142DE}" srcOrd="1" destOrd="0" presId="urn:microsoft.com/office/officeart/2005/8/layout/cycle2"/>
    <dgm:cxn modelId="{1D6248CA-083F-4921-AB5C-4BC6B67341C4}" type="presOf" srcId="{A9C5EFCF-52A5-42B2-84AA-39C9190FEE65}" destId="{199EC476-4B08-4E13-B1A4-DA2EB28996D6}" srcOrd="0" destOrd="0" presId="urn:microsoft.com/office/officeart/2005/8/layout/cycle2"/>
    <dgm:cxn modelId="{9A0FF4CB-599C-4DA0-B5CE-4B3ADB78CAD3}" type="presOf" srcId="{4F86C0EE-04DD-4680-99F9-F1AB174433BE}" destId="{AFD0E1A6-2FE9-48A5-8762-FC65C298F049}" srcOrd="0" destOrd="0" presId="urn:microsoft.com/office/officeart/2005/8/layout/cycle2"/>
    <dgm:cxn modelId="{39A385D7-49AB-4F09-8B15-AACD357220A3}" type="presOf" srcId="{8948AD41-DB4A-42FF-9E23-0CAAD3204172}" destId="{DC72C4CD-12BE-463D-81F9-4BCC0E81BEAA}" srcOrd="1" destOrd="0" presId="urn:microsoft.com/office/officeart/2005/8/layout/cycle2"/>
    <dgm:cxn modelId="{6CE864DC-EED1-42BE-B5E7-DE4E42AAE6FD}" type="presOf" srcId="{D56406B6-324A-41B9-895C-D56907D06E81}" destId="{DFA1AE78-1D0F-45D5-B075-2B059B11C368}" srcOrd="0" destOrd="0" presId="urn:microsoft.com/office/officeart/2005/8/layout/cycle2"/>
    <dgm:cxn modelId="{112297E5-9C1D-4D2C-AC5D-5CB62476A84B}" type="presOf" srcId="{ECC9FBD8-FB4E-4A90-8FC5-F3E4D7B44A39}" destId="{0D76DEAA-5363-4D4B-9E1A-19AD691C8D6B}" srcOrd="0" destOrd="0" presId="urn:microsoft.com/office/officeart/2005/8/layout/cycle2"/>
    <dgm:cxn modelId="{3A79B0EC-F5D7-463D-A28D-2D92EEC213D6}" type="presOf" srcId="{CA5B6885-A03E-4DFD-8C83-7A3EAAB1581E}" destId="{3E09D49B-4B0A-4045-9724-31E23D4D6DAF}" srcOrd="1" destOrd="0" presId="urn:microsoft.com/office/officeart/2005/8/layout/cycle2"/>
    <dgm:cxn modelId="{DBCB03F4-8D3D-4A4A-97FB-190F3A9A1D43}" type="presOf" srcId="{77F2594D-96A8-4DA9-A0D4-31B55BDD7CD5}" destId="{BD124E0F-2BEF-4E6F-B82A-C275E69D452A}" srcOrd="1" destOrd="0" presId="urn:microsoft.com/office/officeart/2005/8/layout/cycle2"/>
    <dgm:cxn modelId="{EBB18DF5-7097-4BD8-8E79-C74430439023}" srcId="{8B855E32-9B69-4E8A-9DB4-54A8C39D4B4C}" destId="{3D853FAD-5995-41F1-9BF5-77B00F1BBAD6}" srcOrd="5" destOrd="0" parTransId="{D37B7C40-14DC-4540-9058-066CC9005BFB}" sibTransId="{D1E6D785-23C0-4C4D-81EF-529311548625}"/>
    <dgm:cxn modelId="{90571AF6-3578-42F0-9B08-95A5529EAD0A}" type="presOf" srcId="{6F9BC0FE-0C09-41ED-A3DA-F366A55A396C}" destId="{7EE1FDA6-6452-48B9-ADB0-D18BC6397F5C}" srcOrd="0" destOrd="0" presId="urn:microsoft.com/office/officeart/2005/8/layout/cycle2"/>
    <dgm:cxn modelId="{F61251F8-8A8D-46A4-A4A7-58EBD11A5285}" srcId="{8B855E32-9B69-4E8A-9DB4-54A8C39D4B4C}" destId="{06A894A8-8F17-4A14-83AF-4CB461CE5628}" srcOrd="7" destOrd="0" parTransId="{C0051D24-B8C3-4842-8889-183D78CEB00C}" sibTransId="{942D5D01-9888-488F-9395-A9CE6FD62047}"/>
    <dgm:cxn modelId="{334ED0FE-FDB8-4771-8C91-D8F0EC0A985C}" type="presOf" srcId="{D1E6D785-23C0-4C4D-81EF-529311548625}" destId="{911B44AE-9682-43EB-B47B-F5798C86EC15}" srcOrd="0" destOrd="0" presId="urn:microsoft.com/office/officeart/2005/8/layout/cycle2"/>
    <dgm:cxn modelId="{54A61162-511B-416C-8ECC-7775D22A88F1}" type="presParOf" srcId="{8DA934DD-FE84-4D66-AC2A-8E5D0247B10E}" destId="{199EC476-4B08-4E13-B1A4-DA2EB28996D6}" srcOrd="0" destOrd="0" presId="urn:microsoft.com/office/officeart/2005/8/layout/cycle2"/>
    <dgm:cxn modelId="{A5C18F6D-DC65-454D-8BCC-68048811E31C}" type="presParOf" srcId="{8DA934DD-FE84-4D66-AC2A-8E5D0247B10E}" destId="{0AAE4757-7327-49EB-BC11-8C5F72FCDE61}" srcOrd="1" destOrd="0" presId="urn:microsoft.com/office/officeart/2005/8/layout/cycle2"/>
    <dgm:cxn modelId="{03841516-0781-40D0-AD3B-B1A6B94408B7}" type="presParOf" srcId="{0AAE4757-7327-49EB-BC11-8C5F72FCDE61}" destId="{64C5A6E0-1DB9-4921-9556-6AB9BF5418F7}" srcOrd="0" destOrd="0" presId="urn:microsoft.com/office/officeart/2005/8/layout/cycle2"/>
    <dgm:cxn modelId="{D29ECB39-1D86-4B25-9652-230BF03986E5}" type="presParOf" srcId="{8DA934DD-FE84-4D66-AC2A-8E5D0247B10E}" destId="{13CBE039-AF9C-4A0C-B513-1AFAE9BC4F64}" srcOrd="2" destOrd="0" presId="urn:microsoft.com/office/officeart/2005/8/layout/cycle2"/>
    <dgm:cxn modelId="{58E6EFF9-BEA2-4FA0-BD5A-AE71D840320E}" type="presParOf" srcId="{8DA934DD-FE84-4D66-AC2A-8E5D0247B10E}" destId="{6178A8E0-3F4C-486E-B5F1-B331309C7293}" srcOrd="3" destOrd="0" presId="urn:microsoft.com/office/officeart/2005/8/layout/cycle2"/>
    <dgm:cxn modelId="{F8250B4C-C752-4361-B965-4CBF672CE4A9}" type="presParOf" srcId="{6178A8E0-3F4C-486E-B5F1-B331309C7293}" destId="{601DDBE9-FD59-4F52-A195-5E7A3844A087}" srcOrd="0" destOrd="0" presId="urn:microsoft.com/office/officeart/2005/8/layout/cycle2"/>
    <dgm:cxn modelId="{2A7A00D6-C7EC-415F-B352-6D0EF79C9AFA}" type="presParOf" srcId="{8DA934DD-FE84-4D66-AC2A-8E5D0247B10E}" destId="{79222AD6-ED87-45FE-9A24-CFB776EDE62E}" srcOrd="4" destOrd="0" presId="urn:microsoft.com/office/officeart/2005/8/layout/cycle2"/>
    <dgm:cxn modelId="{7FD91B96-0FBD-4FA6-B7BE-6D5FF3C9A4E4}" type="presParOf" srcId="{8DA934DD-FE84-4D66-AC2A-8E5D0247B10E}" destId="{030ECD03-1F7B-4A7C-AEEB-086A028CC611}" srcOrd="5" destOrd="0" presId="urn:microsoft.com/office/officeart/2005/8/layout/cycle2"/>
    <dgm:cxn modelId="{F117F9F9-DDA4-43E5-859F-4E47FC02604A}" type="presParOf" srcId="{030ECD03-1F7B-4A7C-AEEB-086A028CC611}" destId="{BD124E0F-2BEF-4E6F-B82A-C275E69D452A}" srcOrd="0" destOrd="0" presId="urn:microsoft.com/office/officeart/2005/8/layout/cycle2"/>
    <dgm:cxn modelId="{6BA83361-9BB8-4AA0-9449-AAB37EB776F6}" type="presParOf" srcId="{8DA934DD-FE84-4D66-AC2A-8E5D0247B10E}" destId="{DFA1AE78-1D0F-45D5-B075-2B059B11C368}" srcOrd="6" destOrd="0" presId="urn:microsoft.com/office/officeart/2005/8/layout/cycle2"/>
    <dgm:cxn modelId="{D477A8F0-78EF-492B-8C79-2369C932A3F9}" type="presParOf" srcId="{8DA934DD-FE84-4D66-AC2A-8E5D0247B10E}" destId="{EBBF6659-F3F1-4221-B7DF-5493D3630426}" srcOrd="7" destOrd="0" presId="urn:microsoft.com/office/officeart/2005/8/layout/cycle2"/>
    <dgm:cxn modelId="{B61E1C51-9C8A-4BCC-96AF-1B3EC4CC842A}" type="presParOf" srcId="{EBBF6659-F3F1-4221-B7DF-5493D3630426}" destId="{0C82A3F7-C5D8-43B1-BA17-CC9C8B66FCDC}" srcOrd="0" destOrd="0" presId="urn:microsoft.com/office/officeart/2005/8/layout/cycle2"/>
    <dgm:cxn modelId="{DC3A5846-61DE-435A-8CD4-DD7C130A97CF}" type="presParOf" srcId="{8DA934DD-FE84-4D66-AC2A-8E5D0247B10E}" destId="{B1AFF7C5-9BA0-43F5-8E3F-D802C13CC3D7}" srcOrd="8" destOrd="0" presId="urn:microsoft.com/office/officeart/2005/8/layout/cycle2"/>
    <dgm:cxn modelId="{3AF0ABB6-C3FE-472F-87EC-361DCA1468A2}" type="presParOf" srcId="{8DA934DD-FE84-4D66-AC2A-8E5D0247B10E}" destId="{51D6AB93-A32A-411B-9E97-F22417CE9B58}" srcOrd="9" destOrd="0" presId="urn:microsoft.com/office/officeart/2005/8/layout/cycle2"/>
    <dgm:cxn modelId="{729843EE-26FC-4E4D-8067-257F6900B75C}" type="presParOf" srcId="{51D6AB93-A32A-411B-9E97-F22417CE9B58}" destId="{EB50DA98-BC1F-4333-A261-FD2EAC1FA28B}" srcOrd="0" destOrd="0" presId="urn:microsoft.com/office/officeart/2005/8/layout/cycle2"/>
    <dgm:cxn modelId="{523ACF15-60A4-4D3C-BF51-08B23433F833}" type="presParOf" srcId="{8DA934DD-FE84-4D66-AC2A-8E5D0247B10E}" destId="{F327D2D7-6E04-444A-86A8-2369A1BF3FF7}" srcOrd="10" destOrd="0" presId="urn:microsoft.com/office/officeart/2005/8/layout/cycle2"/>
    <dgm:cxn modelId="{58AAF8CD-6DB2-4C5D-AA08-5A9E08CB7DF1}" type="presParOf" srcId="{8DA934DD-FE84-4D66-AC2A-8E5D0247B10E}" destId="{911B44AE-9682-43EB-B47B-F5798C86EC15}" srcOrd="11" destOrd="0" presId="urn:microsoft.com/office/officeart/2005/8/layout/cycle2"/>
    <dgm:cxn modelId="{850B5DCD-E3DD-4D0E-8C46-081B48CB4121}" type="presParOf" srcId="{911B44AE-9682-43EB-B47B-F5798C86EC15}" destId="{F77E84CF-32E6-44F7-8637-718401A2CC62}" srcOrd="0" destOrd="0" presId="urn:microsoft.com/office/officeart/2005/8/layout/cycle2"/>
    <dgm:cxn modelId="{CC6E068F-BF2A-403F-9CB5-8175C58C4A27}" type="presParOf" srcId="{8DA934DD-FE84-4D66-AC2A-8E5D0247B10E}" destId="{39A176F6-E29D-4A27-A075-C02BD8506A59}" srcOrd="12" destOrd="0" presId="urn:microsoft.com/office/officeart/2005/8/layout/cycle2"/>
    <dgm:cxn modelId="{7E5A32CF-43D3-4F46-9D6B-09265F9A4116}" type="presParOf" srcId="{8DA934DD-FE84-4D66-AC2A-8E5D0247B10E}" destId="{BD3BA450-AE66-4ED9-873D-0C6FCDAEC50D}" srcOrd="13" destOrd="0" presId="urn:microsoft.com/office/officeart/2005/8/layout/cycle2"/>
    <dgm:cxn modelId="{0CBEA84A-205F-4103-8B44-0CCFE342F213}" type="presParOf" srcId="{BD3BA450-AE66-4ED9-873D-0C6FCDAEC50D}" destId="{4CEE574E-7F02-4739-AAE9-ED16626142DE}" srcOrd="0" destOrd="0" presId="urn:microsoft.com/office/officeart/2005/8/layout/cycle2"/>
    <dgm:cxn modelId="{EC1D087A-5C7C-42A8-A16B-BD40FA585469}" type="presParOf" srcId="{8DA934DD-FE84-4D66-AC2A-8E5D0247B10E}" destId="{D92A7F4D-9837-4DA4-A56B-3CEF46707CDC}" srcOrd="14" destOrd="0" presId="urn:microsoft.com/office/officeart/2005/8/layout/cycle2"/>
    <dgm:cxn modelId="{C7E41058-04CB-4AA6-8C82-C00DFDC02469}" type="presParOf" srcId="{8DA934DD-FE84-4D66-AC2A-8E5D0247B10E}" destId="{50571687-E0CB-447B-BCB8-06C945F98883}" srcOrd="15" destOrd="0" presId="urn:microsoft.com/office/officeart/2005/8/layout/cycle2"/>
    <dgm:cxn modelId="{D32BD570-B3BB-49D3-A85D-CB3F68F1E68D}" type="presParOf" srcId="{50571687-E0CB-447B-BCB8-06C945F98883}" destId="{BCD38DFB-3C0C-4877-B147-3A54FD23CD03}" srcOrd="0" destOrd="0" presId="urn:microsoft.com/office/officeart/2005/8/layout/cycle2"/>
    <dgm:cxn modelId="{98EB9B92-69CB-4E3E-AAE7-B269BAAF238A}" type="presParOf" srcId="{8DA934DD-FE84-4D66-AC2A-8E5D0247B10E}" destId="{7EE1FDA6-6452-48B9-ADB0-D18BC6397F5C}" srcOrd="16" destOrd="0" presId="urn:microsoft.com/office/officeart/2005/8/layout/cycle2"/>
    <dgm:cxn modelId="{CFFFF9D7-4EA3-4C7B-B62A-C35951C10D55}" type="presParOf" srcId="{8DA934DD-FE84-4D66-AC2A-8E5D0247B10E}" destId="{51B36BBF-7D0D-409D-A85F-6DBDF678CCF6}" srcOrd="17" destOrd="0" presId="urn:microsoft.com/office/officeart/2005/8/layout/cycle2"/>
    <dgm:cxn modelId="{929A88A3-7411-48BC-8DB7-B468B6B9E6D9}" type="presParOf" srcId="{51B36BBF-7D0D-409D-A85F-6DBDF678CCF6}" destId="{DC72C4CD-12BE-463D-81F9-4BCC0E81BEAA}" srcOrd="0" destOrd="0" presId="urn:microsoft.com/office/officeart/2005/8/layout/cycle2"/>
    <dgm:cxn modelId="{117FB007-7D23-4BE3-850D-F2130786FA5A}" type="presParOf" srcId="{8DA934DD-FE84-4D66-AC2A-8E5D0247B10E}" destId="{3C133D50-5C8D-4665-A2A4-DCD8F2115425}" srcOrd="18" destOrd="0" presId="urn:microsoft.com/office/officeart/2005/8/layout/cycle2"/>
    <dgm:cxn modelId="{8078ED9D-FE5A-493D-A761-3C6C678380F9}" type="presParOf" srcId="{8DA934DD-FE84-4D66-AC2A-8E5D0247B10E}" destId="{CB96DC40-5695-4611-B078-4696B3EF9550}" srcOrd="19" destOrd="0" presId="urn:microsoft.com/office/officeart/2005/8/layout/cycle2"/>
    <dgm:cxn modelId="{685F8FFE-2277-4939-B2C6-6745E61FB089}" type="presParOf" srcId="{CB96DC40-5695-4611-B078-4696B3EF9550}" destId="{A1E143E9-11D6-41F5-BAF2-2EC4C9B69ADD}" srcOrd="0" destOrd="0" presId="urn:microsoft.com/office/officeart/2005/8/layout/cycle2"/>
    <dgm:cxn modelId="{BDA76973-392D-4230-ADC7-14870C5E864E}" type="presParOf" srcId="{8DA934DD-FE84-4D66-AC2A-8E5D0247B10E}" destId="{0D76DEAA-5363-4D4B-9E1A-19AD691C8D6B}" srcOrd="20" destOrd="0" presId="urn:microsoft.com/office/officeart/2005/8/layout/cycle2"/>
    <dgm:cxn modelId="{744EA0CA-78BA-457C-AE3D-588356F2D4C6}" type="presParOf" srcId="{8DA934DD-FE84-4D66-AC2A-8E5D0247B10E}" destId="{48F287B0-4E6C-4CA5-97A9-8D3BB16979AE}" srcOrd="21" destOrd="0" presId="urn:microsoft.com/office/officeart/2005/8/layout/cycle2"/>
    <dgm:cxn modelId="{19547368-1D26-44E7-9524-835A23CE72F5}" type="presParOf" srcId="{48F287B0-4E6C-4CA5-97A9-8D3BB16979AE}" destId="{3E09D49B-4B0A-4045-9724-31E23D4D6DAF}" srcOrd="0" destOrd="0" presId="urn:microsoft.com/office/officeart/2005/8/layout/cycle2"/>
    <dgm:cxn modelId="{BAE7331A-780D-4CEB-B0E4-5D9A484CB903}" type="presParOf" srcId="{8DA934DD-FE84-4D66-AC2A-8E5D0247B10E}" destId="{AFD0E1A6-2FE9-48A5-8762-FC65C298F049}" srcOrd="22" destOrd="0" presId="urn:microsoft.com/office/officeart/2005/8/layout/cycle2"/>
    <dgm:cxn modelId="{2627B16C-D9D7-4BD1-A98A-52BF3BF574D3}" type="presParOf" srcId="{8DA934DD-FE84-4D66-AC2A-8E5D0247B10E}" destId="{C3E7E534-B018-4EE4-A9FD-96AA2A97E089}" srcOrd="23" destOrd="0" presId="urn:microsoft.com/office/officeart/2005/8/layout/cycle2"/>
    <dgm:cxn modelId="{58837314-1F9C-4E1E-AB71-6E43563A1B05}" type="presParOf" srcId="{C3E7E534-B018-4EE4-A9FD-96AA2A97E089}" destId="{F17656E8-9B07-49A9-B7A2-89374DADCDBE}" srcOrd="0" destOrd="0" presId="urn:microsoft.com/office/officeart/2005/8/layout/cycle2"/>
    <dgm:cxn modelId="{1C48F1ED-AB67-4B2F-B6A1-FA3C19F84D6C}" type="presParOf" srcId="{8DA934DD-FE84-4D66-AC2A-8E5D0247B10E}" destId="{CD815307-E84F-4333-B035-DAF1790C0B3A}" srcOrd="24" destOrd="0" presId="urn:microsoft.com/office/officeart/2005/8/layout/cycle2"/>
    <dgm:cxn modelId="{219ABAE2-417E-41D2-B4EB-5984CC752865}" type="presParOf" srcId="{8DA934DD-FE84-4D66-AC2A-8E5D0247B10E}" destId="{0861A58A-E21A-44F8-AE5A-47C4A18009B6}" srcOrd="25" destOrd="0" presId="urn:microsoft.com/office/officeart/2005/8/layout/cycle2"/>
    <dgm:cxn modelId="{9CD593EA-3AE5-42E9-87F1-191036B6C8AB}" type="presParOf" srcId="{0861A58A-E21A-44F8-AE5A-47C4A18009B6}" destId="{5239592C-AA34-4FE4-A990-2E2B990F2EA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EC476-4B08-4E13-B1A4-DA2EB28996D6}">
      <dsp:nvSpPr>
        <dsp:cNvPr id="0" name=""/>
        <dsp:cNvSpPr/>
      </dsp:nvSpPr>
      <dsp:spPr>
        <a:xfrm>
          <a:off x="4541773" y="2803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Guarding Sector</a:t>
          </a:r>
        </a:p>
      </dsp:txBody>
      <dsp:txXfrm>
        <a:off x="4656228" y="117258"/>
        <a:ext cx="552638" cy="552638"/>
      </dsp:txXfrm>
    </dsp:sp>
    <dsp:sp modelId="{0AAE4757-7327-49EB-BC11-8C5F72FCDE61}">
      <dsp:nvSpPr>
        <dsp:cNvPr id="0" name=""/>
        <dsp:cNvSpPr/>
      </dsp:nvSpPr>
      <dsp:spPr>
        <a:xfrm rot="830769">
          <a:off x="5392529" y="400622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93433" y="445932"/>
        <a:ext cx="145156" cy="158264"/>
      </dsp:txXfrm>
    </dsp:sp>
    <dsp:sp modelId="{13CBE039-AF9C-4A0C-B513-1AFAE9BC4F64}">
      <dsp:nvSpPr>
        <dsp:cNvPr id="0" name=""/>
        <dsp:cNvSpPr/>
      </dsp:nvSpPr>
      <dsp:spPr>
        <a:xfrm>
          <a:off x="5680501" y="283474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Close Protect-ion</a:t>
          </a:r>
        </a:p>
      </dsp:txBody>
      <dsp:txXfrm>
        <a:off x="5794956" y="397929"/>
        <a:ext cx="552638" cy="552638"/>
      </dsp:txXfrm>
    </dsp:sp>
    <dsp:sp modelId="{6178A8E0-3F4C-486E-B5F1-B331309C7293}">
      <dsp:nvSpPr>
        <dsp:cNvPr id="0" name=""/>
        <dsp:cNvSpPr/>
      </dsp:nvSpPr>
      <dsp:spPr>
        <a:xfrm rot="2492308">
          <a:off x="6402128" y="927328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09951" y="959456"/>
        <a:ext cx="145156" cy="158264"/>
      </dsp:txXfrm>
    </dsp:sp>
    <dsp:sp modelId="{79222AD6-ED87-45FE-9A24-CFB776EDE62E}">
      <dsp:nvSpPr>
        <dsp:cNvPr id="0" name=""/>
        <dsp:cNvSpPr/>
      </dsp:nvSpPr>
      <dsp:spPr>
        <a:xfrm>
          <a:off x="6558359" y="1061189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5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Response </a:t>
          </a: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</a:t>
          </a:r>
        </a:p>
      </dsp:txBody>
      <dsp:txXfrm>
        <a:off x="6672814" y="1175644"/>
        <a:ext cx="552638" cy="552638"/>
      </dsp:txXfrm>
    </dsp:sp>
    <dsp:sp modelId="{030ECD03-1F7B-4A7C-AEEB-086A028CC611}">
      <dsp:nvSpPr>
        <dsp:cNvPr id="0" name=""/>
        <dsp:cNvSpPr/>
      </dsp:nvSpPr>
      <dsp:spPr>
        <a:xfrm rot="4153846">
          <a:off x="7051311" y="1862887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071386" y="1886557"/>
        <a:ext cx="145156" cy="158264"/>
      </dsp:txXfrm>
    </dsp:sp>
    <dsp:sp modelId="{DFA1AE78-1D0F-45D5-B075-2B059B11C368}">
      <dsp:nvSpPr>
        <dsp:cNvPr id="0" name=""/>
        <dsp:cNvSpPr/>
      </dsp:nvSpPr>
      <dsp:spPr>
        <a:xfrm>
          <a:off x="6974242" y="2157783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Assets In transit</a:t>
          </a:r>
        </a:p>
      </dsp:txBody>
      <dsp:txXfrm>
        <a:off x="7088697" y="2272238"/>
        <a:ext cx="552638" cy="552638"/>
      </dsp:txXfrm>
    </dsp:sp>
    <dsp:sp modelId="{EBBF6659-F3F1-4221-B7DF-5493D3630426}">
      <dsp:nvSpPr>
        <dsp:cNvPr id="0" name=""/>
        <dsp:cNvSpPr/>
      </dsp:nvSpPr>
      <dsp:spPr>
        <a:xfrm rot="5815385">
          <a:off x="7191358" y="2992973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7226212" y="3014849"/>
        <a:ext cx="145156" cy="158264"/>
      </dsp:txXfrm>
    </dsp:sp>
    <dsp:sp modelId="{B1AFF7C5-9BA0-43F5-8E3F-D802C13CC3D7}">
      <dsp:nvSpPr>
        <dsp:cNvPr id="0" name=""/>
        <dsp:cNvSpPr/>
      </dsp:nvSpPr>
      <dsp:spPr>
        <a:xfrm>
          <a:off x="6832876" y="3322039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Events Security</a:t>
          </a:r>
        </a:p>
      </dsp:txBody>
      <dsp:txXfrm>
        <a:off x="6947331" y="3436494"/>
        <a:ext cx="552638" cy="552638"/>
      </dsp:txXfrm>
    </dsp:sp>
    <dsp:sp modelId="{51D6AB93-A32A-411B-9E97-F22417CE9B58}">
      <dsp:nvSpPr>
        <dsp:cNvPr id="0" name=""/>
        <dsp:cNvSpPr/>
      </dsp:nvSpPr>
      <dsp:spPr>
        <a:xfrm rot="7476923">
          <a:off x="6790186" y="4058698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6838961" y="4085853"/>
        <a:ext cx="145156" cy="158264"/>
      </dsp:txXfrm>
    </dsp:sp>
    <dsp:sp modelId="{F327D2D7-6E04-444A-86A8-2369A1BF3FF7}">
      <dsp:nvSpPr>
        <dsp:cNvPr id="0" name=""/>
        <dsp:cNvSpPr/>
      </dsp:nvSpPr>
      <dsp:spPr>
        <a:xfrm>
          <a:off x="6166646" y="4287240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Control Room</a:t>
          </a:r>
        </a:p>
      </dsp:txBody>
      <dsp:txXfrm>
        <a:off x="6281101" y="4401695"/>
        <a:ext cx="552638" cy="552638"/>
      </dsp:txXfrm>
    </dsp:sp>
    <dsp:sp modelId="{911B44AE-9682-43EB-B47B-F5798C86EC15}">
      <dsp:nvSpPr>
        <dsp:cNvPr id="0" name=""/>
        <dsp:cNvSpPr/>
      </dsp:nvSpPr>
      <dsp:spPr>
        <a:xfrm rot="9138462">
          <a:off x="5939699" y="4815916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5998346" y="4854215"/>
        <a:ext cx="145156" cy="158264"/>
      </dsp:txXfrm>
    </dsp:sp>
    <dsp:sp modelId="{39A176F6-E29D-4A27-A075-C02BD8506A59}">
      <dsp:nvSpPr>
        <dsp:cNvPr id="0" name=""/>
        <dsp:cNvSpPr/>
      </dsp:nvSpPr>
      <dsp:spPr>
        <a:xfrm>
          <a:off x="5128177" y="4832271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Manufac-turers</a:t>
          </a:r>
          <a:endParaRPr lang="en-US" sz="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42632" y="4946726"/>
        <a:ext cx="552638" cy="552638"/>
      </dsp:txXfrm>
    </dsp:sp>
    <dsp:sp modelId="{BD3BA450-AE66-4ED9-873D-0C6FCDAEC50D}">
      <dsp:nvSpPr>
        <dsp:cNvPr id="0" name=""/>
        <dsp:cNvSpPr/>
      </dsp:nvSpPr>
      <dsp:spPr>
        <a:xfrm rot="10800000">
          <a:off x="4834733" y="5091159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4896943" y="5143913"/>
        <a:ext cx="145156" cy="158264"/>
      </dsp:txXfrm>
    </dsp:sp>
    <dsp:sp modelId="{D92A7F4D-9837-4DA4-A56B-3CEF46707CDC}">
      <dsp:nvSpPr>
        <dsp:cNvPr id="0" name=""/>
        <dsp:cNvSpPr/>
      </dsp:nvSpPr>
      <dsp:spPr>
        <a:xfrm>
          <a:off x="3955370" y="4832271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Lock-smith</a:t>
          </a:r>
        </a:p>
      </dsp:txBody>
      <dsp:txXfrm>
        <a:off x="4069825" y="4946726"/>
        <a:ext cx="552638" cy="552638"/>
      </dsp:txXfrm>
    </dsp:sp>
    <dsp:sp modelId="{50571687-E0CB-447B-BCB8-06C945F98883}">
      <dsp:nvSpPr>
        <dsp:cNvPr id="0" name=""/>
        <dsp:cNvSpPr/>
      </dsp:nvSpPr>
      <dsp:spPr>
        <a:xfrm rot="12461538">
          <a:off x="3728423" y="4821371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3787070" y="4888580"/>
        <a:ext cx="145156" cy="158264"/>
      </dsp:txXfrm>
    </dsp:sp>
    <dsp:sp modelId="{7EE1FDA6-6452-48B9-ADB0-D18BC6397F5C}">
      <dsp:nvSpPr>
        <dsp:cNvPr id="0" name=""/>
        <dsp:cNvSpPr/>
      </dsp:nvSpPr>
      <dsp:spPr>
        <a:xfrm>
          <a:off x="2916900" y="4287240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Electro-</a:t>
          </a:r>
          <a:r>
            <a:rPr lang="en-US" sz="8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nic</a:t>
          </a: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Security</a:t>
          </a:r>
        </a:p>
      </dsp:txBody>
      <dsp:txXfrm>
        <a:off x="3031355" y="4401695"/>
        <a:ext cx="552638" cy="552638"/>
      </dsp:txXfrm>
    </dsp:sp>
    <dsp:sp modelId="{51B36BBF-7D0D-409D-A85F-6DBDF678CCF6}">
      <dsp:nvSpPr>
        <dsp:cNvPr id="0" name=""/>
        <dsp:cNvSpPr/>
      </dsp:nvSpPr>
      <dsp:spPr>
        <a:xfrm rot="14123077">
          <a:off x="2874210" y="4068358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2922985" y="4146711"/>
        <a:ext cx="145156" cy="158264"/>
      </dsp:txXfrm>
    </dsp:sp>
    <dsp:sp modelId="{3C133D50-5C8D-4665-A2A4-DCD8F2115425}">
      <dsp:nvSpPr>
        <dsp:cNvPr id="0" name=""/>
        <dsp:cNvSpPr/>
      </dsp:nvSpPr>
      <dsp:spPr>
        <a:xfrm>
          <a:off x="2250670" y="3322039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 Training</a:t>
          </a:r>
        </a:p>
      </dsp:txBody>
      <dsp:txXfrm>
        <a:off x="2365125" y="3436494"/>
        <a:ext cx="552638" cy="552638"/>
      </dsp:txXfrm>
    </dsp:sp>
    <dsp:sp modelId="{CB96DC40-5695-4611-B078-4696B3EF9550}">
      <dsp:nvSpPr>
        <dsp:cNvPr id="0" name=""/>
        <dsp:cNvSpPr/>
      </dsp:nvSpPr>
      <dsp:spPr>
        <a:xfrm rot="15784615">
          <a:off x="2467785" y="3004625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2502639" y="3088257"/>
        <a:ext cx="145156" cy="158264"/>
      </dsp:txXfrm>
    </dsp:sp>
    <dsp:sp modelId="{0D76DEAA-5363-4D4B-9E1A-19AD691C8D6B}">
      <dsp:nvSpPr>
        <dsp:cNvPr id="0" name=""/>
        <dsp:cNvSpPr/>
      </dsp:nvSpPr>
      <dsp:spPr>
        <a:xfrm>
          <a:off x="2109304" y="2157783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Private Investigators</a:t>
          </a:r>
        </a:p>
      </dsp:txBody>
      <dsp:txXfrm>
        <a:off x="2223759" y="2272238"/>
        <a:ext cx="552638" cy="552638"/>
      </dsp:txXfrm>
    </dsp:sp>
    <dsp:sp modelId="{48F287B0-4E6C-4CA5-97A9-8D3BB16979AE}">
      <dsp:nvSpPr>
        <dsp:cNvPr id="0" name=""/>
        <dsp:cNvSpPr/>
      </dsp:nvSpPr>
      <dsp:spPr>
        <a:xfrm rot="17446154">
          <a:off x="2602255" y="1873862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22330" y="1955700"/>
        <a:ext cx="145156" cy="158264"/>
      </dsp:txXfrm>
    </dsp:sp>
    <dsp:sp modelId="{AFD0E1A6-2FE9-48A5-8762-FC65C298F049}">
      <dsp:nvSpPr>
        <dsp:cNvPr id="0" name=""/>
        <dsp:cNvSpPr/>
      </dsp:nvSpPr>
      <dsp:spPr>
        <a:xfrm>
          <a:off x="2525187" y="1061189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 Consul-</a:t>
          </a:r>
          <a:r>
            <a:rPr lang="en-US" sz="8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tants</a:t>
          </a:r>
          <a:endParaRPr lang="en-US" sz="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39642" y="1175644"/>
        <a:ext cx="552638" cy="552638"/>
      </dsp:txXfrm>
    </dsp:sp>
    <dsp:sp modelId="{C3E7E534-B018-4EE4-A9FD-96AA2A97E089}">
      <dsp:nvSpPr>
        <dsp:cNvPr id="0" name=""/>
        <dsp:cNvSpPr/>
      </dsp:nvSpPr>
      <dsp:spPr>
        <a:xfrm rot="19107692">
          <a:off x="3246814" y="935112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54637" y="1008492"/>
        <a:ext cx="145156" cy="158264"/>
      </dsp:txXfrm>
    </dsp:sp>
    <dsp:sp modelId="{CD815307-E84F-4333-B035-DAF1790C0B3A}">
      <dsp:nvSpPr>
        <dsp:cNvPr id="0" name=""/>
        <dsp:cNvSpPr/>
      </dsp:nvSpPr>
      <dsp:spPr>
        <a:xfrm>
          <a:off x="3403046" y="283474"/>
          <a:ext cx="781548" cy="781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In-house</a:t>
          </a:r>
        </a:p>
      </dsp:txBody>
      <dsp:txXfrm>
        <a:off x="3517501" y="397929"/>
        <a:ext cx="552638" cy="552638"/>
      </dsp:txXfrm>
    </dsp:sp>
    <dsp:sp modelId="{0861A58A-E21A-44F8-AE5A-47C4A18009B6}">
      <dsp:nvSpPr>
        <dsp:cNvPr id="0" name=""/>
        <dsp:cNvSpPr/>
      </dsp:nvSpPr>
      <dsp:spPr>
        <a:xfrm rot="20769231">
          <a:off x="4253802" y="403431"/>
          <a:ext cx="207366" cy="26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54706" y="463629"/>
        <a:ext cx="145156" cy="15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B772-BC58-41F0-99C7-3E4919C00BE5}" type="datetimeFigureOut">
              <a:rPr lang="en-ZA" smtClean="0"/>
              <a:pPr/>
              <a:t>04/07/2019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16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46595-EA72-4622-8774-544CF50F672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912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2C94E-3CEE-4E63-954D-5291A2884557}" type="datetimeFigureOut">
              <a:rPr lang="en-ZA" smtClean="0"/>
              <a:pPr/>
              <a:t>04/07/2019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55302-20BC-4F9E-AD06-12DC39B4120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1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5302-20BC-4F9E-AD06-12DC39B4120F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2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5302-20BC-4F9E-AD06-12DC39B4120F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861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5302-20BC-4F9E-AD06-12DC39B4120F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26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5302-20BC-4F9E-AD06-12DC39B4120F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367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4968552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06936"/>
            <a:ext cx="4968552" cy="978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71AE-A135-4768-B703-D6657B94E1D7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C35-E6C8-40C3-8C31-A8A7B555EFC3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1528-C79D-4F72-8C33-3EF87A18D6D5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4968552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06936"/>
            <a:ext cx="4968552" cy="978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474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6453336"/>
            <a:ext cx="2133600" cy="365125"/>
          </a:xfrm>
        </p:spPr>
        <p:txBody>
          <a:bodyPr/>
          <a:lstStyle/>
          <a:p>
            <a:fld id="{06196450-D058-4BB9-9DE3-63CC4B74AF3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9249" y="6453336"/>
            <a:ext cx="2895600" cy="365125"/>
          </a:xfrm>
        </p:spPr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8952" y="6453336"/>
            <a:ext cx="539552" cy="365125"/>
          </a:xfrm>
        </p:spPr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387885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87624" y="4106936"/>
            <a:ext cx="3878850" cy="97824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57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D15-1FE1-4D29-888D-D1D4347359E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7C70-6BF9-4D43-A1A5-8CA73A1D10C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E0FB-E547-40B3-ABDE-5E31B329790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50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E9BB-06DA-4B02-8433-A921FC728E2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5F-4992-4D32-8CB3-E677781656B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342383-B1EE-4E7E-A6C1-9744798594A2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9249" y="6453336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Annual Report 2017 | 2018</a:t>
            </a:r>
            <a:endParaRPr lang="en-ZA" dirty="0">
              <a:solidFill>
                <a:srgbClr val="9F490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8952" y="6453336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387885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F490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87624" y="4106936"/>
            <a:ext cx="3878850" cy="97824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993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2D3B-F275-48E4-86ED-80DB65CA487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0E6C-EC8A-4C99-87E5-107A5A297FB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8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0248-FCC3-4554-84E1-86B9F707435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1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3FC8-55D6-41FA-AF1E-6711031BA8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9C67-C9A3-4615-A473-6B919A408E7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40F7-0538-49CD-ADE5-45D4732EEB40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C593-C556-4B04-9C87-60BE906FE3A7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E320-1B87-4992-A6CE-E57DE59D2667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C157-399C-441E-8993-286BB526252A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28D9-EEBE-40C0-BC79-6D790C1214B9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7EF1-A501-4590-AAF6-6D959C4C5D47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5813-D043-486E-8242-3332A77801E8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97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20F88A9-9C89-4A41-9E0C-C96E5C51D1A9}" type="datetime1">
              <a:rPr lang="en-ZA" smtClean="0"/>
              <a:t>04/07/2019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128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s-IS"/>
              <a:t>Annual Report 2017 | 2018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76243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68D19B-385E-42EE-B476-10BD5D90A849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64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66D4511-8711-4239-B739-E7244CB58D5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04/07/2019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824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s-IS">
                <a:solidFill>
                  <a:prstClr val="black">
                    <a:tint val="75000"/>
                  </a:prstClr>
                </a:solidFill>
              </a:rPr>
              <a:t>Annual Report 2017 | 2018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53336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68D19B-385E-42EE-B476-10BD5D90A84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9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F4909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14/relationships/chartEx" Target="../charts/chartEx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2662158"/>
            <a:ext cx="4968552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3AE4F"/>
                </a:solidFill>
              </a:rPr>
              <a:t>PRIVATE SECURITY INDABA 2019</a:t>
            </a:r>
            <a:br>
              <a:rPr lang="en-US" dirty="0">
                <a:solidFill>
                  <a:srgbClr val="E3AE4F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3 – 4 JULY 2019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by:</a:t>
            </a:r>
          </a:p>
          <a:p>
            <a:r>
              <a:rPr lang="en-US" b="1" dirty="0"/>
              <a:t>MR STEFAN BADENHORST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539750" cy="365125"/>
          </a:xfrm>
        </p:spPr>
        <p:txBody>
          <a:bodyPr/>
          <a:lstStyle/>
          <a:p>
            <a:fld id="{3768D19B-385E-42EE-B476-10BD5D90A849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806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5760640" cy="147002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E3AE4F"/>
                </a:solidFill>
              </a:rPr>
            </a:br>
            <a:br>
              <a:rPr lang="en-US" dirty="0">
                <a:solidFill>
                  <a:srgbClr val="E3AE4F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47664" y="2882800"/>
            <a:ext cx="4968552" cy="978248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E3AE4F"/>
                </a:solidFill>
              </a:rPr>
              <a:t>THANK YOU </a:t>
            </a:r>
            <a:endParaRPr lang="en-US" sz="5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539750" cy="365125"/>
          </a:xfrm>
        </p:spPr>
        <p:txBody>
          <a:bodyPr/>
          <a:lstStyle/>
          <a:p>
            <a:fld id="{3768D19B-385E-42EE-B476-10BD5D90A849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944216" y="4077072"/>
            <a:ext cx="5076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Centre No.: 086 10 PSiRA (77472)</a:t>
            </a:r>
          </a:p>
          <a:p>
            <a:pPr>
              <a:spcBef>
                <a:spcPct val="50000"/>
              </a:spcBef>
              <a:defRPr/>
            </a:pPr>
            <a:r>
              <a:rPr lang="en-ZA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Website: www.psira.co.za</a:t>
            </a:r>
          </a:p>
        </p:txBody>
      </p:sp>
    </p:spTree>
    <p:extLst>
      <p:ext uri="{BB962C8B-B14F-4D97-AF65-F5344CB8AC3E}">
        <p14:creationId xmlns:p14="http://schemas.microsoft.com/office/powerpoint/2010/main" val="18350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E3AE4F"/>
                </a:solidFill>
              </a:rPr>
            </a:br>
            <a:br>
              <a:rPr lang="en-US" dirty="0">
                <a:solidFill>
                  <a:srgbClr val="E3AE4F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5472608" cy="10081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3AE4F"/>
                </a:solidFill>
              </a:rPr>
              <a:t>OVERVIEW OF THE PRIVATE SECURITY INDUSTRY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539750" cy="365125"/>
          </a:xfrm>
        </p:spPr>
        <p:txBody>
          <a:bodyPr/>
          <a:lstStyle/>
          <a:p>
            <a:fld id="{3768D19B-385E-42EE-B476-10BD5D90A849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515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783593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600" b="1" spc="-10" dirty="0">
                <a:solidFill>
                  <a:srgbClr val="FFFFFF"/>
                </a:solidFill>
                <a:latin typeface="Verdana"/>
                <a:cs typeface="Verdana"/>
              </a:rPr>
              <a:t>FINANCIAL HIGHLIGHTS FOR 2017/2018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>
                <a:solidFill>
                  <a:schemeClr val="bg1"/>
                </a:solidFill>
              </a:rPr>
              <a:t>Programme 3: 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>
                <a:solidFill>
                  <a:prstClr val="black">
                    <a:tint val="75000"/>
                  </a:prstClr>
                </a:solidFill>
              </a:rPr>
              <a:t>Private Security Indaba 2019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116632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GEOGRAPHIC SPREAD </a:t>
            </a:r>
          </a:p>
          <a:p>
            <a:pPr marL="342900" indent="-342900"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 ACTIVE SECURITY BUSINESSES &amp; OFFICERS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809074" y="918633"/>
            <a:ext cx="7219309" cy="55091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9592" y="934751"/>
            <a:ext cx="317630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b="1" dirty="0">
                <a:solidFill>
                  <a:schemeClr val="bg1"/>
                </a:solidFill>
              </a:rPr>
              <a:t>Total Security Officers: 535 857</a:t>
            </a:r>
          </a:p>
          <a:p>
            <a:pPr>
              <a:lnSpc>
                <a:spcPct val="150000"/>
              </a:lnSpc>
            </a:pPr>
            <a:r>
              <a:rPr lang="en-ZA" sz="1600" b="1" dirty="0">
                <a:solidFill>
                  <a:schemeClr val="bg1"/>
                </a:solidFill>
              </a:rPr>
              <a:t>Total Businesses: 9 447</a:t>
            </a:r>
          </a:p>
        </p:txBody>
      </p:sp>
      <p:sp>
        <p:nvSpPr>
          <p:cNvPr id="31" name="Pentagon 30"/>
          <p:cNvSpPr/>
          <p:nvPr/>
        </p:nvSpPr>
        <p:spPr>
          <a:xfrm>
            <a:off x="5597624" y="1653834"/>
            <a:ext cx="945916" cy="371289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44 639</a:t>
            </a:r>
          </a:p>
          <a:p>
            <a:pPr algn="ctr">
              <a:spcAft>
                <a:spcPts val="0"/>
              </a:spcAft>
            </a:pPr>
            <a:r>
              <a:rPr lang="en-Z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834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5597624" y="2132856"/>
            <a:ext cx="935046" cy="270317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199 159</a:t>
            </a:r>
          </a:p>
          <a:p>
            <a:pPr algn="ctr"/>
            <a:r>
              <a:rPr lang="en-Z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3 847</a:t>
            </a:r>
            <a:endParaRPr lang="en-ZA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597624" y="2301193"/>
            <a:ext cx="0" cy="39560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Pentagon 33"/>
          <p:cNvSpPr/>
          <p:nvPr/>
        </p:nvSpPr>
        <p:spPr>
          <a:xfrm>
            <a:off x="6065147" y="2713570"/>
            <a:ext cx="787400" cy="324485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39 205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585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4576688" y="2348880"/>
            <a:ext cx="787400" cy="33909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29 874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Z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366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4953584" y="3235630"/>
            <a:ext cx="787400" cy="360045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17 876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ZA" sz="12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241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6258024" y="3757173"/>
            <a:ext cx="787400" cy="318135"/>
          </a:xfrm>
          <a:prstGeom prst="homePlate">
            <a:avLst/>
          </a:prstGeom>
          <a:solidFill>
            <a:srgbClr val="C0BA70"/>
          </a:solidFill>
          <a:ln>
            <a:solidFill>
              <a:srgbClr val="C0B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93 455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1 660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4936780" y="4693607"/>
            <a:ext cx="787400" cy="318135"/>
          </a:xfrm>
          <a:prstGeom prst="homePlate">
            <a:avLst/>
          </a:prstGeom>
          <a:solidFill>
            <a:srgbClr val="5D2521"/>
          </a:solidFill>
          <a:ln>
            <a:solidFill>
              <a:srgbClr val="5D2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44 482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Z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731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2987824" y="5301208"/>
            <a:ext cx="787400" cy="332105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61 509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Z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1 403</a:t>
            </a:r>
            <a:endParaRPr lang="en-ZA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2746149" y="3673221"/>
            <a:ext cx="787400" cy="31115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5 658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Z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140</a:t>
            </a:r>
            <a:endParaRPr lang="en-Z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9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>
                <a:solidFill>
                  <a:schemeClr val="bg1"/>
                </a:solidFill>
              </a:rPr>
              <a:t>Programme 3: 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>
                <a:solidFill>
                  <a:prstClr val="black">
                    <a:tint val="75000"/>
                  </a:prstClr>
                </a:solidFill>
              </a:rPr>
              <a:t>Private Security Indaba 2019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116632"/>
            <a:ext cx="8295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Security Businesses &amp; Security Officers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2229662434"/>
                  </p:ext>
                </p:extLst>
              </p:nvPr>
            </p:nvGraphicFramePr>
            <p:xfrm>
              <a:off x="35496" y="2106722"/>
              <a:ext cx="4640874" cy="29784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" y="2106722"/>
                <a:ext cx="4640874" cy="2978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1765927009"/>
                  </p:ext>
                </p:extLst>
              </p:nvPr>
            </p:nvGraphicFramePr>
            <p:xfrm>
              <a:off x="4677005" y="2106721"/>
              <a:ext cx="4359491" cy="29784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7005" y="2106721"/>
                <a:ext cx="4359491" cy="29784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32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19646" y="14022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768514" y="1158450"/>
            <a:ext cx="783593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600" b="1" spc="-10" dirty="0">
                <a:solidFill>
                  <a:srgbClr val="FFFFFF"/>
                </a:solidFill>
                <a:latin typeface="Verdana"/>
                <a:cs typeface="Verdana"/>
              </a:rPr>
              <a:t>FINANCIAL HIGHLIGHTS FOR 2017/2018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4"/>
          <p:cNvSpPr txBox="1">
            <a:spLocks noGrp="1"/>
          </p:cNvSpPr>
          <p:nvPr>
            <p:ph type="title"/>
          </p:nvPr>
        </p:nvSpPr>
        <p:spPr>
          <a:xfrm>
            <a:off x="683568" y="369240"/>
            <a:ext cx="8075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GB" sz="2800" spc="-5" dirty="0">
                <a:solidFill>
                  <a:schemeClr val="bg1"/>
                </a:solidFill>
              </a:rPr>
              <a:t>Programme 3: Key Highlights</a:t>
            </a: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>
                <a:solidFill>
                  <a:prstClr val="black">
                    <a:tint val="75000"/>
                  </a:prstClr>
                </a:solidFill>
              </a:rPr>
              <a:t>Private Security Indaba 2019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116632"/>
            <a:ext cx="8295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 OF ACTIVE BUSINESSES AND SECURITY OFFICERS OVER A PERIOD OF NINETEEN YEARS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11144044"/>
              </p:ext>
            </p:extLst>
          </p:nvPr>
        </p:nvGraphicFramePr>
        <p:xfrm>
          <a:off x="251520" y="1396286"/>
          <a:ext cx="8700400" cy="443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SA’s Private Security Industry- Forbes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19B-385E-42EE-B476-10BD5D90A849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AutoShape 6" descr="Image result for e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" name="Picture 7" descr="https://thumbor.forbes.com/thumbor/960x0/https%3A%2F%2Fblogs-images.forbes.com%2Fniallmccarthy%2Ffiles%2F2017%2F08%2F20170831_Private_Security.jpg">
            <a:extLst>
              <a:ext uri="{FF2B5EF4-FFF2-40B4-BE49-F238E27FC236}">
                <a16:creationId xmlns:a16="http://schemas.microsoft.com/office/drawing/2014/main" id="{267734AE-F566-4489-9299-0AF27EA29E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17" y="1124744"/>
            <a:ext cx="647422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79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:a16="http://schemas.microsoft.com/office/drawing/2014/main" id="{307E94BC-BF26-423A-9EFA-51FF6002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62" y="243779"/>
            <a:ext cx="819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Industry Categories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9824" y="6453336"/>
            <a:ext cx="2895600" cy="365125"/>
          </a:xfrm>
        </p:spPr>
        <p:txBody>
          <a:bodyPr/>
          <a:lstStyle/>
          <a:p>
            <a:r>
              <a:rPr lang="is-IS" dirty="0">
                <a:solidFill>
                  <a:prstClr val="black">
                    <a:tint val="75000"/>
                  </a:prstClr>
                </a:solidFill>
              </a:rPr>
              <a:t>Private Security Indaba 2019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516188"/>
              </p:ext>
            </p:extLst>
          </p:nvPr>
        </p:nvGraphicFramePr>
        <p:xfrm>
          <a:off x="-468560" y="836712"/>
          <a:ext cx="98650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347864" y="2420888"/>
            <a:ext cx="2376264" cy="2029088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</a:p>
          <a:p>
            <a:pPr algn="ctr"/>
            <a:r>
              <a:rPr lang="en-ZA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Categories</a:t>
            </a:r>
          </a:p>
        </p:txBody>
      </p:sp>
    </p:spTree>
    <p:extLst>
      <p:ext uri="{BB962C8B-B14F-4D97-AF65-F5344CB8AC3E}">
        <p14:creationId xmlns:p14="http://schemas.microsoft.com/office/powerpoint/2010/main" val="395588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44176" y="923466"/>
            <a:ext cx="1858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Crime</a:t>
            </a:r>
            <a:r>
              <a:rPr sz="2000" b="1" spc="-50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43805"/>
                </a:solidFill>
                <a:latin typeface="Calibri"/>
                <a:cs typeface="Calibri"/>
              </a:rPr>
              <a:t>Prevention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504" y="2995052"/>
            <a:ext cx="2234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5"/>
              </a:spcBef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Campus</a:t>
            </a:r>
            <a:r>
              <a:rPr sz="2000" b="1" spc="-45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Security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754" y="4901220"/>
            <a:ext cx="1522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Public</a:t>
            </a:r>
            <a:r>
              <a:rPr sz="2000" b="1" spc="-95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Schools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1754" y="1221763"/>
            <a:ext cx="1514218" cy="158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597" y="3325887"/>
            <a:ext cx="1514218" cy="152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695" y="5295406"/>
            <a:ext cx="1463012" cy="1618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8984" y="287619"/>
            <a:ext cx="807524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l"/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Projects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2361719" y="944342"/>
            <a:ext cx="1104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Car</a:t>
            </a:r>
            <a:r>
              <a:rPr sz="2000" b="1" spc="-60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743805"/>
                </a:solidFill>
                <a:latin typeface="Calibri"/>
                <a:cs typeface="Calibri"/>
              </a:rPr>
              <a:t>Watch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2361719" y="1277727"/>
            <a:ext cx="1478684" cy="15408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 txBox="1"/>
          <p:nvPr/>
        </p:nvSpPr>
        <p:spPr>
          <a:xfrm>
            <a:off x="2350453" y="2995051"/>
            <a:ext cx="2205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5"/>
              </a:spcBef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Close</a:t>
            </a:r>
            <a:r>
              <a:rPr sz="2000" b="1" spc="-55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43805"/>
                </a:solidFill>
                <a:latin typeface="Calibri"/>
                <a:cs typeface="Calibri"/>
              </a:rPr>
              <a:t>Protection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15"/>
          <p:cNvSpPr/>
          <p:nvPr/>
        </p:nvSpPr>
        <p:spPr>
          <a:xfrm>
            <a:off x="2421943" y="3307257"/>
            <a:ext cx="1501985" cy="1524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 txBox="1"/>
          <p:nvPr/>
        </p:nvSpPr>
        <p:spPr>
          <a:xfrm>
            <a:off x="2342069" y="4880342"/>
            <a:ext cx="161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Labour</a:t>
            </a:r>
            <a:r>
              <a:rPr sz="2000" b="1" spc="-60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743805"/>
                </a:solidFill>
                <a:latin typeface="Calibri"/>
                <a:cs typeface="Calibri"/>
              </a:rPr>
              <a:t>Brokers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16"/>
          <p:cNvSpPr/>
          <p:nvPr/>
        </p:nvSpPr>
        <p:spPr>
          <a:xfrm>
            <a:off x="2350453" y="5232055"/>
            <a:ext cx="1524871" cy="17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 txBox="1"/>
          <p:nvPr/>
        </p:nvSpPr>
        <p:spPr>
          <a:xfrm>
            <a:off x="4489197" y="951461"/>
            <a:ext cx="1898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Dog</a:t>
            </a:r>
            <a:r>
              <a:rPr sz="2000" b="1" spc="-80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Handling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17"/>
          <p:cNvSpPr/>
          <p:nvPr/>
        </p:nvSpPr>
        <p:spPr>
          <a:xfrm>
            <a:off x="4556150" y="1348083"/>
            <a:ext cx="1499512" cy="1550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 txBox="1"/>
          <p:nvPr/>
        </p:nvSpPr>
        <p:spPr>
          <a:xfrm>
            <a:off x="4427984" y="3021488"/>
            <a:ext cx="21837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743805"/>
                </a:solidFill>
                <a:latin typeface="Calibri"/>
                <a:cs typeface="Calibri"/>
              </a:rPr>
              <a:t>Private</a:t>
            </a:r>
            <a:r>
              <a:rPr sz="2000" b="1" spc="-60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43805"/>
                </a:solidFill>
                <a:latin typeface="Calibri"/>
                <a:cs typeface="Calibri"/>
              </a:rPr>
              <a:t>Investigation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4626183" y="3378760"/>
            <a:ext cx="1359446" cy="15243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 txBox="1"/>
          <p:nvPr/>
        </p:nvSpPr>
        <p:spPr>
          <a:xfrm>
            <a:off x="4586129" y="4906056"/>
            <a:ext cx="1635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469900" algn="l"/>
              </a:tabLst>
            </a:pPr>
            <a:r>
              <a:rPr sz="2000" b="1" spc="-30" dirty="0">
                <a:solidFill>
                  <a:srgbClr val="743805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q</a:t>
            </a:r>
            <a:r>
              <a:rPr sz="2000" b="1" spc="5" dirty="0">
                <a:solidFill>
                  <a:srgbClr val="743805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ipme</a:t>
            </a:r>
            <a:r>
              <a:rPr sz="2000" b="1" spc="-15" dirty="0">
                <a:solidFill>
                  <a:srgbClr val="743805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17"/>
          <p:cNvSpPr/>
          <p:nvPr/>
        </p:nvSpPr>
        <p:spPr>
          <a:xfrm>
            <a:off x="4602752" y="5258657"/>
            <a:ext cx="1438656" cy="1725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/>
          <p:cNvSpPr txBox="1"/>
          <p:nvPr/>
        </p:nvSpPr>
        <p:spPr>
          <a:xfrm>
            <a:off x="6548730" y="991158"/>
            <a:ext cx="17233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Assets 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in</a:t>
            </a:r>
            <a:r>
              <a:rPr sz="2000" b="1" spc="-55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743805"/>
                </a:solidFill>
                <a:latin typeface="Calibri"/>
                <a:cs typeface="Calibri"/>
              </a:rPr>
              <a:t>Transit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2" name="object 14"/>
          <p:cNvSpPr/>
          <p:nvPr/>
        </p:nvSpPr>
        <p:spPr>
          <a:xfrm>
            <a:off x="6723111" y="1348863"/>
            <a:ext cx="1305273" cy="12880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/>
          <p:cNvSpPr txBox="1"/>
          <p:nvPr/>
        </p:nvSpPr>
        <p:spPr>
          <a:xfrm>
            <a:off x="6742123" y="2998822"/>
            <a:ext cx="1323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r>
              <a:rPr sz="2000" b="1" spc="-105" dirty="0">
                <a:solidFill>
                  <a:srgbClr val="743805"/>
                </a:solidFill>
                <a:latin typeface="Calibri"/>
                <a:cs typeface="Calibri"/>
              </a:rPr>
              <a:t>T</a:t>
            </a:r>
            <a:r>
              <a:rPr sz="2000" b="1" spc="-55" dirty="0">
                <a:solidFill>
                  <a:srgbClr val="743805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743805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ning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4" name="object 16"/>
          <p:cNvSpPr/>
          <p:nvPr/>
        </p:nvSpPr>
        <p:spPr>
          <a:xfrm>
            <a:off x="6707831" y="3405297"/>
            <a:ext cx="1392561" cy="14262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"/>
          <p:cNvSpPr txBox="1"/>
          <p:nvPr/>
        </p:nvSpPr>
        <p:spPr>
          <a:xfrm>
            <a:off x="6613726" y="4915591"/>
            <a:ext cx="2568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743805"/>
                </a:solidFill>
                <a:latin typeface="Calibri"/>
                <a:cs typeface="Calibri"/>
              </a:rPr>
              <a:t>Uniforms, Badges</a:t>
            </a:r>
            <a:r>
              <a:rPr sz="1600" b="1" spc="-70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43805"/>
                </a:solidFill>
                <a:latin typeface="Calibri"/>
                <a:cs typeface="Calibri"/>
              </a:rPr>
              <a:t>&amp; Insignia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6" name="object 17"/>
          <p:cNvSpPr/>
          <p:nvPr/>
        </p:nvSpPr>
        <p:spPr>
          <a:xfrm>
            <a:off x="6689104" y="5297493"/>
            <a:ext cx="1267647" cy="1686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03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98984" y="287619"/>
            <a:ext cx="807524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l"/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Projects…(Cont’d)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3181524" y="1150065"/>
            <a:ext cx="1400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470534" algn="l"/>
              </a:tabLst>
            </a:pPr>
            <a:r>
              <a:rPr sz="2000" b="1" spc="-10" dirty="0">
                <a:solidFill>
                  <a:srgbClr val="743805"/>
                </a:solidFill>
                <a:latin typeface="Calibri"/>
                <a:cs typeface="Calibri"/>
              </a:rPr>
              <a:t>Firearms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5285426" y="1182341"/>
            <a:ext cx="1624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743805"/>
                </a:solidFill>
                <a:latin typeface="Calibri"/>
                <a:cs typeface="Calibri"/>
              </a:rPr>
              <a:t>Events</a:t>
            </a:r>
            <a:r>
              <a:rPr sz="2000" b="1" spc="-55" dirty="0">
                <a:solidFill>
                  <a:srgbClr val="74380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Security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824257" y="1116291"/>
            <a:ext cx="1654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Lo</a:t>
            </a:r>
            <a:r>
              <a:rPr sz="2000" b="1" spc="-5" dirty="0">
                <a:solidFill>
                  <a:srgbClr val="743805"/>
                </a:solidFill>
                <a:latin typeface="Calibri"/>
                <a:cs typeface="Calibri"/>
              </a:rPr>
              <a:t>c</a:t>
            </a:r>
            <a:r>
              <a:rPr sz="2000" b="1" spc="-15" dirty="0">
                <a:solidFill>
                  <a:srgbClr val="743805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s</a:t>
            </a:r>
            <a:r>
              <a:rPr sz="2000" b="1" spc="5" dirty="0">
                <a:solidFill>
                  <a:srgbClr val="743805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743805"/>
                </a:solidFill>
                <a:latin typeface="Calibri"/>
                <a:cs typeface="Calibri"/>
              </a:rPr>
              <a:t>iths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14"/>
          <p:cNvSpPr/>
          <p:nvPr/>
        </p:nvSpPr>
        <p:spPr>
          <a:xfrm>
            <a:off x="798984" y="1509270"/>
            <a:ext cx="1679448" cy="203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5"/>
          <p:cNvSpPr/>
          <p:nvPr/>
        </p:nvSpPr>
        <p:spPr>
          <a:xfrm>
            <a:off x="5285426" y="1589260"/>
            <a:ext cx="1661160" cy="19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/>
        </p:nvSpPr>
        <p:spPr>
          <a:xfrm>
            <a:off x="3039425" y="1560304"/>
            <a:ext cx="1638300" cy="1946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0A0F7-044C-45EA-8182-19445D33CC7B}"/>
              </a:ext>
            </a:extLst>
          </p:cNvPr>
          <p:cNvSpPr/>
          <p:nvPr/>
        </p:nvSpPr>
        <p:spPr>
          <a:xfrm>
            <a:off x="772209" y="3894967"/>
            <a:ext cx="4660058" cy="348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r>
              <a:rPr lang="en-ZA" sz="2000" b="1" dirty="0">
                <a:solidFill>
                  <a:srgbClr val="743805"/>
                </a:solidFill>
                <a:cs typeface="Calibri"/>
              </a:rPr>
              <a:t>New Research Areas – 2019/20</a:t>
            </a:r>
          </a:p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endParaRPr lang="en-ZA" sz="2000" b="1" dirty="0">
              <a:solidFill>
                <a:srgbClr val="743805"/>
              </a:solidFill>
              <a:cs typeface="Calibri"/>
            </a:endParaRPr>
          </a:p>
          <a:p>
            <a:pPr marL="354966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265" algn="l"/>
                <a:tab pos="470534" algn="l"/>
              </a:tabLst>
            </a:pPr>
            <a:r>
              <a:rPr lang="en-ZA" sz="2000" b="1" dirty="0">
                <a:solidFill>
                  <a:srgbClr val="743805"/>
                </a:solidFill>
                <a:cs typeface="Calibri"/>
              </a:rPr>
              <a:t>Aviation &amp; Airport Security</a:t>
            </a:r>
          </a:p>
          <a:p>
            <a:pPr marL="354966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265" algn="l"/>
                <a:tab pos="470534" algn="l"/>
              </a:tabLst>
            </a:pPr>
            <a:r>
              <a:rPr lang="en-ZA" sz="2000" b="1" dirty="0">
                <a:solidFill>
                  <a:srgbClr val="743805"/>
                </a:solidFill>
                <a:cs typeface="Calibri"/>
              </a:rPr>
              <a:t>Inhouse Security and Rail environment</a:t>
            </a:r>
          </a:p>
          <a:p>
            <a:pPr marL="354966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265" algn="l"/>
                <a:tab pos="470534" algn="l"/>
              </a:tabLst>
            </a:pPr>
            <a:r>
              <a:rPr lang="en-ZA" sz="2000" b="1" dirty="0">
                <a:solidFill>
                  <a:srgbClr val="743805"/>
                </a:solidFill>
                <a:cs typeface="Calibri"/>
              </a:rPr>
              <a:t>Anti-poaching</a:t>
            </a:r>
          </a:p>
          <a:p>
            <a:pPr marL="354966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265" algn="l"/>
                <a:tab pos="470534" algn="l"/>
              </a:tabLst>
            </a:pPr>
            <a:r>
              <a:rPr lang="en-ZA" sz="2000" b="1" dirty="0">
                <a:solidFill>
                  <a:srgbClr val="743805"/>
                </a:solidFill>
                <a:cs typeface="Calibri"/>
              </a:rPr>
              <a:t>Impact of 4</a:t>
            </a:r>
            <a:r>
              <a:rPr lang="en-ZA" sz="2000" b="1" baseline="30000" dirty="0">
                <a:solidFill>
                  <a:srgbClr val="743805"/>
                </a:solidFill>
                <a:cs typeface="Calibri"/>
              </a:rPr>
              <a:t>th</a:t>
            </a:r>
            <a:r>
              <a:rPr lang="en-ZA" sz="2000" b="1" dirty="0">
                <a:solidFill>
                  <a:srgbClr val="743805"/>
                </a:solidFill>
                <a:cs typeface="Calibri"/>
              </a:rPr>
              <a:t> Industrial Revolution</a:t>
            </a:r>
          </a:p>
          <a:p>
            <a:pPr marL="354966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265" algn="l"/>
                <a:tab pos="470534" algn="l"/>
              </a:tabLst>
            </a:pPr>
            <a:r>
              <a:rPr lang="en-ZA" sz="2000" b="1" dirty="0">
                <a:solidFill>
                  <a:srgbClr val="743805"/>
                </a:solidFill>
                <a:cs typeface="Calibri"/>
              </a:rPr>
              <a:t>Security Consultants</a:t>
            </a:r>
          </a:p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endParaRPr lang="en-ZA" b="1" dirty="0">
              <a:solidFill>
                <a:srgbClr val="743805"/>
              </a:solidFill>
              <a:cs typeface="Calibri"/>
            </a:endParaRPr>
          </a:p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endParaRPr lang="en-ZA" b="1" dirty="0">
              <a:solidFill>
                <a:srgbClr val="743805"/>
              </a:solidFill>
              <a:cs typeface="Calibri"/>
            </a:endParaRPr>
          </a:p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endParaRPr lang="en-ZA" b="1" dirty="0">
              <a:solidFill>
                <a:srgbClr val="743805"/>
              </a:solidFill>
              <a:cs typeface="Calibri"/>
            </a:endParaRPr>
          </a:p>
          <a:p>
            <a:pPr marL="12066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70534" algn="l"/>
              </a:tabLst>
            </a:pPr>
            <a:endParaRPr lang="en-Z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49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13971</TotalTime>
  <Words>258</Words>
  <Application>Microsoft Office PowerPoint</Application>
  <PresentationFormat>On-screen Show (4:3)</PresentationFormat>
  <Paragraphs>103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Office Theme</vt:lpstr>
      <vt:lpstr>1_Office Theme</vt:lpstr>
      <vt:lpstr>PRIVATE SECURITY INDABA 2019 3 – 4 JULY 2019</vt:lpstr>
      <vt:lpstr>  </vt:lpstr>
      <vt:lpstr>Programme 3: Key Highlights</vt:lpstr>
      <vt:lpstr>Programme 3: Key Highlights</vt:lpstr>
      <vt:lpstr>Programme 3: Key Highlights</vt:lpstr>
      <vt:lpstr>SA’s Private Security Industry- Forbes  </vt:lpstr>
      <vt:lpstr>PowerPoint Presentation</vt:lpstr>
      <vt:lpstr>PowerPoint Presentation</vt:lpstr>
      <vt:lpstr>PowerPoint Presentation</vt:lpstr>
      <vt:lpstr>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Manabela CHAUKE</dc:creator>
  <cp:lastModifiedBy>Stefan BADENHORST</cp:lastModifiedBy>
  <cp:revision>592</cp:revision>
  <cp:lastPrinted>2019-07-02T14:11:54Z</cp:lastPrinted>
  <dcterms:created xsi:type="dcterms:W3CDTF">2013-09-30T22:59:11Z</dcterms:created>
  <dcterms:modified xsi:type="dcterms:W3CDTF">2019-07-04T05:50:53Z</dcterms:modified>
</cp:coreProperties>
</file>